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305" r:id="rId5"/>
    <p:sldId id="306" r:id="rId6"/>
    <p:sldId id="307" r:id="rId7"/>
    <p:sldId id="308" r:id="rId8"/>
    <p:sldId id="303" r:id="rId9"/>
    <p:sldId id="335" r:id="rId10"/>
    <p:sldId id="314" r:id="rId11"/>
    <p:sldId id="332" r:id="rId12"/>
    <p:sldId id="334" r:id="rId13"/>
    <p:sldId id="330" r:id="rId14"/>
    <p:sldId id="319" r:id="rId15"/>
    <p:sldId id="331" r:id="rId16"/>
    <p:sldId id="328" r:id="rId17"/>
    <p:sldId id="304" r:id="rId18"/>
    <p:sldId id="317" r:id="rId19"/>
    <p:sldId id="318" r:id="rId20"/>
    <p:sldId id="336" r:id="rId21"/>
    <p:sldId id="343" r:id="rId22"/>
    <p:sldId id="321" r:id="rId23"/>
    <p:sldId id="326" r:id="rId24"/>
    <p:sldId id="339" r:id="rId25"/>
    <p:sldId id="340" r:id="rId26"/>
    <p:sldId id="327" r:id="rId27"/>
    <p:sldId id="341" r:id="rId28"/>
    <p:sldId id="337" r:id="rId29"/>
    <p:sldId id="344" r:id="rId30"/>
    <p:sldId id="291" r:id="rId31"/>
    <p:sldId id="322" r:id="rId32"/>
    <p:sldId id="294" r:id="rId33"/>
    <p:sldId id="298" r:id="rId34"/>
  </p:sldIdLst>
  <p:sldSz cx="12192000" cy="6858000"/>
  <p:notesSz cx="6858000" cy="9144000"/>
  <p:embeddedFontLst>
    <p:embeddedFont>
      <p:font typeface="Aptos Narrow" panose="020B060402020202020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Abadi" panose="020B0604020202020204" charset="0"/>
      <p:regular r:id="rId44"/>
    </p:embeddedFont>
    <p:embeddedFont>
      <p:font typeface="Segoe UI" panose="020B0502040204020203" pitchFamily="34" charset="0"/>
      <p:regular r:id="rId45"/>
      <p:bold r:id="rId46"/>
      <p:italic r:id="rId47"/>
      <p:boldItalic r:id="rId48"/>
    </p:embeddedFont>
    <p:embeddedFont>
      <p:font typeface="Play" panose="020B0604020202020204" charset="0"/>
      <p:regular r:id="rId49"/>
      <p:bold r:id="rId50"/>
    </p:embeddedFont>
    <p:embeddedFont>
      <p:font typeface="Arial Narrow" panose="020B0606020202030204" pitchFamily="34" charset="0"/>
      <p:regular r:id="rId51"/>
      <p:bold r:id="rId52"/>
      <p:italic r:id="rId53"/>
      <p:boldItalic r:id="rId54"/>
    </p:embeddedFont>
    <p:embeddedFont>
      <p:font typeface="Corbel" panose="020B0503020204020204" pitchFamily="34" charset="0"/>
      <p:regular r:id="rId55"/>
      <p:bold r:id="rId56"/>
      <p:italic r:id="rId57"/>
      <p:boldItalic r:id="rId58"/>
    </p:embeddedFont>
    <p:embeddedFont>
      <p:font typeface="Calibri Light" panose="020F0302020204030204" pitchFamily="34" charset="0"/>
      <p:regular r:id="rId59"/>
      <p: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1" roundtripDataSignature="AMtx7mjxLIS0+vuxe7LTR4V101Wd6ASR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font" Target="fonts/font20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font" Target="fonts/font23.fntdata"/><Relationship Id="rId5" Type="http://schemas.openxmlformats.org/officeDocument/2006/relationships/slide" Target="slides/slide4.xml"/><Relationship Id="rId61" Type="http://customschemas.google.com/relationships/presentationmetadata" Target="meta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font" Target="fonts/font2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font" Target="fonts/font2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60" Type="http://schemas.openxmlformats.org/officeDocument/2006/relationships/font" Target="fonts/font2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OLEGIOS%202024\I.E.%20CIUDADELA\CONTABILIDAD%202024\Informes%20financieros%202024%20Ciudadela\Inf.%20contraloria%202024\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3"/>
          <c:dPt>
            <c:idx val="0"/>
            <c:bubble3D val="0"/>
            <c:explosion val="5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28-4B79-92CA-17BA732FEE44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28-4B79-92CA-17BA732FEE44}"/>
              </c:ext>
            </c:extLst>
          </c:dPt>
          <c:dPt>
            <c:idx val="2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A28-4B79-92CA-17BA732FEE44}"/>
              </c:ext>
            </c:extLst>
          </c:dPt>
          <c:dLbls>
            <c:dLbl>
              <c:idx val="0"/>
              <c:layout>
                <c:manualLayout>
                  <c:x val="-3.8353919258337622E-2"/>
                  <c:y val="-0.54090514242510768"/>
                </c:manualLayout>
              </c:layout>
              <c:tx>
                <c:rich>
                  <a:bodyPr/>
                  <a:lstStyle/>
                  <a:p>
                    <a:fld id="{B320DA1B-CC11-49B2-8F21-EC2767CB9942}" type="CATEGORYNAME">
                      <a:rPr lang="en-US"/>
                      <a:pPr/>
                      <a:t>[NOMBRE DE CATEGORÍA]</a:t>
                    </a:fld>
                    <a:r>
                      <a:rPr lang="en-US" baseline="0" dirty="0" smtClean="0"/>
                      <a:t>;$31.143.155; 51%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A28-4B79-92CA-17BA732FEE4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4434729342984435E-2"/>
                  <c:y val="-0.2276822908790114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B9235CA-942E-4DEC-BAEF-FFC4B99BC5D5}" type="CATEGORYNAME">
                      <a:rPr lang="es-ES"/>
                      <a:pPr>
                        <a:defRPr sz="1400" b="1">
                          <a:solidFill>
                            <a:sysClr val="windowText" lastClr="000000"/>
                          </a:solidFill>
                        </a:defRPr>
                      </a:pPr>
                      <a:t>[NOMBRE DE CATEGORÍA]</a:t>
                    </a:fld>
                    <a:r>
                      <a:rPr lang="es-ES" baseline="0" dirty="0"/>
                      <a:t>; </a:t>
                    </a:r>
                    <a:r>
                      <a:rPr lang="es-ES" baseline="0" dirty="0" smtClean="0"/>
                      <a:t>$24.427.449; 41%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A28-4B79-92CA-17BA732FEE44}"/>
                </c:ext>
                <c:ext xmlns:c15="http://schemas.microsoft.com/office/drawing/2012/chart" uri="{CE6537A1-D6FC-4f65-9D91-7224C49458BB}">
                  <c15:layout>
                    <c:manualLayout>
                      <c:w val="0.20447894544880763"/>
                      <c:h val="0.1528145195992873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0972002043837704E-2"/>
                  <c:y val="-5.2131676311545395E-2"/>
                </c:manualLayout>
              </c:layout>
              <c:tx>
                <c:rich>
                  <a:bodyPr/>
                  <a:lstStyle/>
                  <a:p>
                    <a:fld id="{5A2DCEAF-F06A-44F3-B7A2-D9AC42A3D3E4}" type="CATEGORYNAME">
                      <a:rPr lang="en-US"/>
                      <a:pPr/>
                      <a:t>[NOMBRE DE CATEGORÍA]</a:t>
                    </a:fld>
                    <a:r>
                      <a:rPr lang="en-US" baseline="0" dirty="0" smtClean="0"/>
                      <a:t>;$4.977.600; 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A28-4B79-92CA-17BA732FEE4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'Hoja1 (4)'!$B$43:$B$45</c:f>
              <c:strCache>
                <c:ptCount val="3"/>
                <c:pt idx="0">
                  <c:v>Energia Eléctrica</c:v>
                </c:pt>
                <c:pt idx="1">
                  <c:v>Acueducto Y Alcantarillado</c:v>
                </c:pt>
                <c:pt idx="2">
                  <c:v>Internet</c:v>
                </c:pt>
              </c:strCache>
            </c:strRef>
          </c:cat>
          <c:val>
            <c:numRef>
              <c:f>'Hoja1 (4)'!$C$43:$C$45</c:f>
              <c:numCache>
                <c:formatCode>_("$"* #,##0_);_("$"* \(#,##0\);_("$"* "-"_);_(@_)</c:formatCode>
                <c:ptCount val="3"/>
                <c:pt idx="0">
                  <c:v>40655918</c:v>
                </c:pt>
                <c:pt idx="1">
                  <c:v>18743118</c:v>
                </c:pt>
                <c:pt idx="2">
                  <c:v>3465000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A28-4B79-92CA-17BA732FE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86AA32-0170-42F1-A03F-DA2760EAAC37}" type="doc">
      <dgm:prSet loTypeId="urn:microsoft.com/office/officeart/2008/layout/SquareAccentLis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542538A-B0B7-4051-9AE0-E8A4A34E1235}">
      <dgm:prSet phldrT="[Texto]" custT="1"/>
      <dgm:spPr/>
      <dgm:t>
        <a:bodyPr/>
        <a:lstStyle/>
        <a:p>
          <a:pPr marL="0" algn="ctr" defTabSz="457200" rtl="0" eaLnBrk="1" latinLnBrk="0" hangingPunct="1"/>
          <a:r>
            <a:rPr lang="es-ES" sz="2800" b="1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Normatividad</a:t>
          </a:r>
          <a:endParaRPr lang="es-CO" sz="2800" b="1" kern="120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+mn-lt"/>
            <a:ea typeface="+mn-ea"/>
            <a:cs typeface="+mn-cs"/>
          </a:endParaRPr>
        </a:p>
      </dgm:t>
    </dgm:pt>
    <dgm:pt modelId="{8AE0D42D-2E1B-4996-9C5B-5DC456CFB9ED}" type="parTrans" cxnId="{FC01D3B4-33B6-4E17-9C3D-D04AECE9C9A6}">
      <dgm:prSet/>
      <dgm:spPr/>
      <dgm:t>
        <a:bodyPr/>
        <a:lstStyle/>
        <a:p>
          <a:endParaRPr lang="es-CO"/>
        </a:p>
      </dgm:t>
    </dgm:pt>
    <dgm:pt modelId="{20274707-FAC7-40A1-B3F3-B366E11B14DD}" type="sibTrans" cxnId="{FC01D3B4-33B6-4E17-9C3D-D04AECE9C9A6}">
      <dgm:prSet/>
      <dgm:spPr/>
      <dgm:t>
        <a:bodyPr/>
        <a:lstStyle/>
        <a:p>
          <a:endParaRPr lang="es-CO"/>
        </a:p>
      </dgm:t>
    </dgm:pt>
    <dgm:pt modelId="{11455457-848C-4311-BC6A-97FBF1631F42}">
      <dgm:prSet phldrT="[Texto]"/>
      <dgm:spPr/>
      <dgm:t>
        <a:bodyPr/>
        <a:lstStyle/>
        <a:p>
          <a:r>
            <a:rPr lang="es-ES" dirty="0"/>
            <a:t>Ley 715 de 2001</a:t>
          </a:r>
          <a:endParaRPr lang="es-CO" dirty="0"/>
        </a:p>
      </dgm:t>
    </dgm:pt>
    <dgm:pt modelId="{9C395DD0-7167-41DC-895A-4DF3BC8478F9}" type="parTrans" cxnId="{9E99B97A-22A0-4331-A055-3EDEB917073D}">
      <dgm:prSet/>
      <dgm:spPr/>
      <dgm:t>
        <a:bodyPr/>
        <a:lstStyle/>
        <a:p>
          <a:endParaRPr lang="es-CO"/>
        </a:p>
      </dgm:t>
    </dgm:pt>
    <dgm:pt modelId="{15DEFE62-25AA-4BAB-86FC-B42BDA1D4272}" type="sibTrans" cxnId="{9E99B97A-22A0-4331-A055-3EDEB917073D}">
      <dgm:prSet/>
      <dgm:spPr/>
      <dgm:t>
        <a:bodyPr/>
        <a:lstStyle/>
        <a:p>
          <a:endParaRPr lang="es-CO"/>
        </a:p>
      </dgm:t>
    </dgm:pt>
    <dgm:pt modelId="{2BD2F027-D1D5-4A6C-B0A3-4DDAD014E4FA}">
      <dgm:prSet phldrT="[Texto]"/>
      <dgm:spPr/>
      <dgm:t>
        <a:bodyPr/>
        <a:lstStyle/>
        <a:p>
          <a:r>
            <a:rPr lang="es-ES" dirty="0"/>
            <a:t>Decreto 1075 de 2015</a:t>
          </a:r>
          <a:endParaRPr lang="es-CO" dirty="0"/>
        </a:p>
      </dgm:t>
    </dgm:pt>
    <dgm:pt modelId="{BAE4C5DB-DB15-4483-B6EC-CCDA4E0DFBD4}" type="parTrans" cxnId="{E1FA281F-8DC2-45B7-86E5-C0EB95108545}">
      <dgm:prSet/>
      <dgm:spPr/>
      <dgm:t>
        <a:bodyPr/>
        <a:lstStyle/>
        <a:p>
          <a:endParaRPr lang="es-CO"/>
        </a:p>
      </dgm:t>
    </dgm:pt>
    <dgm:pt modelId="{EE6CB2BB-FECD-4AFB-BD81-428EBB11656A}" type="sibTrans" cxnId="{E1FA281F-8DC2-45B7-86E5-C0EB95108545}">
      <dgm:prSet/>
      <dgm:spPr/>
      <dgm:t>
        <a:bodyPr/>
        <a:lstStyle/>
        <a:p>
          <a:endParaRPr lang="es-CO"/>
        </a:p>
      </dgm:t>
    </dgm:pt>
    <dgm:pt modelId="{9E61E938-3C12-4924-886C-ACCE8408D5D3}">
      <dgm:prSet phldrT="[Texto]"/>
      <dgm:spPr/>
      <dgm:t>
        <a:bodyPr/>
        <a:lstStyle/>
        <a:p>
          <a:r>
            <a:rPr lang="es-ES" dirty="0"/>
            <a:t>Manual de contratación</a:t>
          </a:r>
          <a:endParaRPr lang="es-CO" dirty="0"/>
        </a:p>
      </dgm:t>
    </dgm:pt>
    <dgm:pt modelId="{FBCF1274-F86E-4DC3-8EEE-0214774CF5CD}" type="parTrans" cxnId="{53973B03-579C-494C-9F13-62BC5899B1A2}">
      <dgm:prSet/>
      <dgm:spPr/>
      <dgm:t>
        <a:bodyPr/>
        <a:lstStyle/>
        <a:p>
          <a:endParaRPr lang="es-CO"/>
        </a:p>
      </dgm:t>
    </dgm:pt>
    <dgm:pt modelId="{814FB152-7E3B-4F81-9443-937F254344C6}" type="sibTrans" cxnId="{53973B03-579C-494C-9F13-62BC5899B1A2}">
      <dgm:prSet/>
      <dgm:spPr/>
      <dgm:t>
        <a:bodyPr/>
        <a:lstStyle/>
        <a:p>
          <a:endParaRPr lang="es-CO"/>
        </a:p>
      </dgm:t>
    </dgm:pt>
    <dgm:pt modelId="{61D886FC-7528-40C2-A2A8-5DFFBFF8142D}">
      <dgm:prSet phldrT="[Texto]" custT="1"/>
      <dgm:spPr/>
      <dgm:t>
        <a:bodyPr/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ea typeface="+mn-ea"/>
              <a:cs typeface="+mn-cs"/>
            </a:rPr>
            <a:t>Entres de control</a:t>
          </a:r>
          <a:endParaRPr lang="es-CO" sz="2800" b="1" kern="1200" dirty="0">
            <a:ln w="0"/>
            <a:solidFill>
              <a:prstClr val="black"/>
            </a:solidFill>
            <a:effectLst>
              <a:outerShdw blurRad="38100" dist="19050" dir="2700000" algn="tl" rotWithShape="0">
                <a:prstClr val="black">
                  <a:alpha val="40000"/>
                </a:prst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A16934D4-431C-48CD-A031-F7BA21FD9673}" type="parTrans" cxnId="{29F19489-BB3F-488C-89CF-F3A4AF8B3AFD}">
      <dgm:prSet/>
      <dgm:spPr/>
      <dgm:t>
        <a:bodyPr/>
        <a:lstStyle/>
        <a:p>
          <a:endParaRPr lang="es-CO"/>
        </a:p>
      </dgm:t>
    </dgm:pt>
    <dgm:pt modelId="{58550F3F-D130-4FE6-A676-DBB30478CCCF}" type="sibTrans" cxnId="{29F19489-BB3F-488C-89CF-F3A4AF8B3AFD}">
      <dgm:prSet/>
      <dgm:spPr/>
      <dgm:t>
        <a:bodyPr/>
        <a:lstStyle/>
        <a:p>
          <a:endParaRPr lang="es-CO"/>
        </a:p>
      </dgm:t>
    </dgm:pt>
    <dgm:pt modelId="{D37E6730-D29B-4AF7-B1EE-7753C0387EF1}">
      <dgm:prSet phldrT="[Texto]"/>
      <dgm:spPr/>
      <dgm:t>
        <a:bodyPr/>
        <a:lstStyle/>
        <a:p>
          <a:r>
            <a:rPr lang="es-ES" dirty="0"/>
            <a:t>Ministerio de Educación (SIFSE)</a:t>
          </a:r>
          <a:endParaRPr lang="es-CO" dirty="0"/>
        </a:p>
      </dgm:t>
    </dgm:pt>
    <dgm:pt modelId="{8DED7197-0C09-445B-A4CA-A4A2498491C9}" type="parTrans" cxnId="{53754A88-FA35-4187-AC6F-E9DECAE80799}">
      <dgm:prSet/>
      <dgm:spPr/>
      <dgm:t>
        <a:bodyPr/>
        <a:lstStyle/>
        <a:p>
          <a:endParaRPr lang="es-CO"/>
        </a:p>
      </dgm:t>
    </dgm:pt>
    <dgm:pt modelId="{89E0C938-D2EF-4C79-9D61-291A1296B083}" type="sibTrans" cxnId="{53754A88-FA35-4187-AC6F-E9DECAE80799}">
      <dgm:prSet/>
      <dgm:spPr/>
      <dgm:t>
        <a:bodyPr/>
        <a:lstStyle/>
        <a:p>
          <a:endParaRPr lang="es-CO"/>
        </a:p>
      </dgm:t>
    </dgm:pt>
    <dgm:pt modelId="{B8542EA0-F647-4F43-9985-BE7FD3212742}">
      <dgm:prSet phldrT="[Texto]"/>
      <dgm:spPr/>
      <dgm:t>
        <a:bodyPr/>
        <a:lstStyle/>
        <a:p>
          <a:r>
            <a:rPr lang="es-ES" dirty="0"/>
            <a:t>Contraloría </a:t>
          </a:r>
          <a:r>
            <a:rPr lang="es-ES" dirty="0" smtClean="0"/>
            <a:t>Departamental(Resolución </a:t>
          </a:r>
          <a:r>
            <a:rPr lang="es-ES" dirty="0"/>
            <a:t>012 de 2026)</a:t>
          </a:r>
          <a:endParaRPr lang="es-CO" dirty="0"/>
        </a:p>
      </dgm:t>
    </dgm:pt>
    <dgm:pt modelId="{C13BC3CC-1725-4C73-8DCF-F75EF98D79A0}" type="parTrans" cxnId="{327D96EA-7986-45AD-B2D2-A385F63ABD0B}">
      <dgm:prSet/>
      <dgm:spPr/>
      <dgm:t>
        <a:bodyPr/>
        <a:lstStyle/>
        <a:p>
          <a:endParaRPr lang="es-CO"/>
        </a:p>
      </dgm:t>
    </dgm:pt>
    <dgm:pt modelId="{E327542E-52C3-4DA5-B76C-ACC753DE38AC}" type="sibTrans" cxnId="{327D96EA-7986-45AD-B2D2-A385F63ABD0B}">
      <dgm:prSet/>
      <dgm:spPr/>
      <dgm:t>
        <a:bodyPr/>
        <a:lstStyle/>
        <a:p>
          <a:endParaRPr lang="es-CO"/>
        </a:p>
      </dgm:t>
    </dgm:pt>
    <dgm:pt modelId="{7EB1D05E-5B28-40EA-A9D6-17A550561D85}">
      <dgm:prSet phldrT="[Texto]"/>
      <dgm:spPr/>
      <dgm:t>
        <a:bodyPr/>
        <a:lstStyle/>
        <a:p>
          <a:r>
            <a:rPr lang="es-ES" dirty="0"/>
            <a:t>Publicidad SECOP II</a:t>
          </a:r>
          <a:endParaRPr lang="es-CO" dirty="0"/>
        </a:p>
      </dgm:t>
    </dgm:pt>
    <dgm:pt modelId="{1DCBB061-0520-4520-94B7-A15A7C65FB7F}" type="parTrans" cxnId="{FC5C3F14-83AC-46EB-B424-B254AE517A72}">
      <dgm:prSet/>
      <dgm:spPr/>
      <dgm:t>
        <a:bodyPr/>
        <a:lstStyle/>
        <a:p>
          <a:endParaRPr lang="es-CO"/>
        </a:p>
      </dgm:t>
    </dgm:pt>
    <dgm:pt modelId="{A0D63F0A-5493-41AB-9D5C-63E070206095}" type="sibTrans" cxnId="{FC5C3F14-83AC-46EB-B424-B254AE517A72}">
      <dgm:prSet/>
      <dgm:spPr/>
      <dgm:t>
        <a:bodyPr/>
        <a:lstStyle/>
        <a:p>
          <a:endParaRPr lang="es-CO"/>
        </a:p>
      </dgm:t>
    </dgm:pt>
    <dgm:pt modelId="{14DA4DA9-4932-4790-A7C5-AF34F7D9629B}">
      <dgm:prSet phldrT="[Texto]"/>
      <dgm:spPr/>
      <dgm:t>
        <a:bodyPr/>
        <a:lstStyle/>
        <a:p>
          <a:r>
            <a:rPr lang="es-ES" dirty="0"/>
            <a:t>Secretaria de Educación (CHIP)</a:t>
          </a:r>
          <a:endParaRPr lang="es-CO" dirty="0"/>
        </a:p>
      </dgm:t>
    </dgm:pt>
    <dgm:pt modelId="{DA8D5D6E-5D06-4C4A-876D-3C2FE7A9799D}" type="parTrans" cxnId="{1A3337A5-FF1F-4E84-81F1-0F46B416F77B}">
      <dgm:prSet/>
      <dgm:spPr/>
      <dgm:t>
        <a:bodyPr/>
        <a:lstStyle/>
        <a:p>
          <a:endParaRPr lang="es-CO"/>
        </a:p>
      </dgm:t>
    </dgm:pt>
    <dgm:pt modelId="{C069B489-C251-437E-B601-B279F9099126}" type="sibTrans" cxnId="{1A3337A5-FF1F-4E84-81F1-0F46B416F77B}">
      <dgm:prSet/>
      <dgm:spPr/>
      <dgm:t>
        <a:bodyPr/>
        <a:lstStyle/>
        <a:p>
          <a:endParaRPr lang="es-CO"/>
        </a:p>
      </dgm:t>
    </dgm:pt>
    <dgm:pt modelId="{3910D834-95BC-437B-BFDF-7B30A355FEF3}" type="pres">
      <dgm:prSet presAssocID="{1686AA32-0170-42F1-A03F-DA2760EAAC37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D4F628BC-937C-4B9D-B461-F4CDA1258743}" type="pres">
      <dgm:prSet presAssocID="{2542538A-B0B7-4051-9AE0-E8A4A34E1235}" presName="root" presStyleCnt="0">
        <dgm:presLayoutVars>
          <dgm:chMax/>
          <dgm:chPref/>
        </dgm:presLayoutVars>
      </dgm:prSet>
      <dgm:spPr/>
    </dgm:pt>
    <dgm:pt modelId="{C35EA976-3EE1-453D-B47E-8DF3FE188885}" type="pres">
      <dgm:prSet presAssocID="{2542538A-B0B7-4051-9AE0-E8A4A34E1235}" presName="rootComposite" presStyleCnt="0">
        <dgm:presLayoutVars/>
      </dgm:prSet>
      <dgm:spPr/>
    </dgm:pt>
    <dgm:pt modelId="{3E4CEFCB-2CCC-4B1D-A5B2-2B2BEF4D7607}" type="pres">
      <dgm:prSet presAssocID="{2542538A-B0B7-4051-9AE0-E8A4A34E1235}" presName="ParentAccent" presStyleLbl="alignNode1" presStyleIdx="0" presStyleCnt="2" custScaleX="100139" custScaleY="102495"/>
      <dgm:spPr/>
    </dgm:pt>
    <dgm:pt modelId="{D89FA9EA-35CD-4FF4-9EF2-F770993C4D52}" type="pres">
      <dgm:prSet presAssocID="{2542538A-B0B7-4051-9AE0-E8A4A34E1235}" presName="ParentSmallAccent" presStyleLbl="fgAcc1" presStyleIdx="0" presStyleCnt="2"/>
      <dgm:spPr/>
    </dgm:pt>
    <dgm:pt modelId="{A21FA5CA-2286-4010-91DB-D059EA1AF91D}" type="pres">
      <dgm:prSet presAssocID="{2542538A-B0B7-4051-9AE0-E8A4A34E1235}" presName="Parent" presStyleLbl="revTx" presStyleIdx="0" presStyleCnt="9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2E940A0-52AD-47F5-B5A0-1526AEE52F3B}" type="pres">
      <dgm:prSet presAssocID="{2542538A-B0B7-4051-9AE0-E8A4A34E1235}" presName="childShape" presStyleCnt="0">
        <dgm:presLayoutVars>
          <dgm:chMax val="0"/>
          <dgm:chPref val="0"/>
        </dgm:presLayoutVars>
      </dgm:prSet>
      <dgm:spPr/>
    </dgm:pt>
    <dgm:pt modelId="{16829D92-D848-4110-8AE2-11BBE0013A87}" type="pres">
      <dgm:prSet presAssocID="{11455457-848C-4311-BC6A-97FBF1631F42}" presName="childComposite" presStyleCnt="0">
        <dgm:presLayoutVars>
          <dgm:chMax val="0"/>
          <dgm:chPref val="0"/>
        </dgm:presLayoutVars>
      </dgm:prSet>
      <dgm:spPr/>
    </dgm:pt>
    <dgm:pt modelId="{762F5E0C-D14F-4305-B18D-61CDD01830A2}" type="pres">
      <dgm:prSet presAssocID="{11455457-848C-4311-BC6A-97FBF1631F42}" presName="ChildAccent" presStyleLbl="solidFgAcc1" presStyleIdx="0" presStyleCnt="7"/>
      <dgm:spPr/>
    </dgm:pt>
    <dgm:pt modelId="{9393E171-A501-4C5F-B597-134D1D12576B}" type="pres">
      <dgm:prSet presAssocID="{11455457-848C-4311-BC6A-97FBF1631F42}" presName="Child" presStyleLbl="revTx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1078D71-F830-495F-852E-FA1237DB416A}" type="pres">
      <dgm:prSet presAssocID="{2BD2F027-D1D5-4A6C-B0A3-4DDAD014E4FA}" presName="childComposite" presStyleCnt="0">
        <dgm:presLayoutVars>
          <dgm:chMax val="0"/>
          <dgm:chPref val="0"/>
        </dgm:presLayoutVars>
      </dgm:prSet>
      <dgm:spPr/>
    </dgm:pt>
    <dgm:pt modelId="{79EA0467-D090-43F1-AA9B-EFD90FF0E40E}" type="pres">
      <dgm:prSet presAssocID="{2BD2F027-D1D5-4A6C-B0A3-4DDAD014E4FA}" presName="ChildAccent" presStyleLbl="solidFgAcc1" presStyleIdx="1" presStyleCnt="7"/>
      <dgm:spPr/>
    </dgm:pt>
    <dgm:pt modelId="{0ECFFBA2-B3C5-4CC9-AB8C-C873A7BA2036}" type="pres">
      <dgm:prSet presAssocID="{2BD2F027-D1D5-4A6C-B0A3-4DDAD014E4FA}" presName="Child" presStyleLbl="revTx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B94D708-4C5C-4ACF-91F7-6B74B3DC9DA1}" type="pres">
      <dgm:prSet presAssocID="{9E61E938-3C12-4924-886C-ACCE8408D5D3}" presName="childComposite" presStyleCnt="0">
        <dgm:presLayoutVars>
          <dgm:chMax val="0"/>
          <dgm:chPref val="0"/>
        </dgm:presLayoutVars>
      </dgm:prSet>
      <dgm:spPr/>
    </dgm:pt>
    <dgm:pt modelId="{6E812DC6-95F5-4457-B3DB-339CB20FC3D6}" type="pres">
      <dgm:prSet presAssocID="{9E61E938-3C12-4924-886C-ACCE8408D5D3}" presName="ChildAccent" presStyleLbl="solidFgAcc1" presStyleIdx="2" presStyleCnt="7"/>
      <dgm:spPr/>
    </dgm:pt>
    <dgm:pt modelId="{A181B3C9-4DE2-4EB1-8BB2-D059594087E7}" type="pres">
      <dgm:prSet presAssocID="{9E61E938-3C12-4924-886C-ACCE8408D5D3}" presName="Child" presStyleLbl="revTx" presStyleIdx="3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42F179-A357-4FC2-AAD1-997011A71FBB}" type="pres">
      <dgm:prSet presAssocID="{61D886FC-7528-40C2-A2A8-5DFFBFF8142D}" presName="root" presStyleCnt="0">
        <dgm:presLayoutVars>
          <dgm:chMax/>
          <dgm:chPref/>
        </dgm:presLayoutVars>
      </dgm:prSet>
      <dgm:spPr/>
    </dgm:pt>
    <dgm:pt modelId="{D64273E4-6CB8-41E9-9C82-31C69BAE4A07}" type="pres">
      <dgm:prSet presAssocID="{61D886FC-7528-40C2-A2A8-5DFFBFF8142D}" presName="rootComposite" presStyleCnt="0">
        <dgm:presLayoutVars/>
      </dgm:prSet>
      <dgm:spPr/>
    </dgm:pt>
    <dgm:pt modelId="{EA7D928A-A3AF-43ED-96E8-20150E87809D}" type="pres">
      <dgm:prSet presAssocID="{61D886FC-7528-40C2-A2A8-5DFFBFF8142D}" presName="ParentAccent" presStyleLbl="alignNode1" presStyleIdx="1" presStyleCnt="2"/>
      <dgm:spPr/>
    </dgm:pt>
    <dgm:pt modelId="{0DAD63B9-DC91-494D-A324-0CBE454A0F5A}" type="pres">
      <dgm:prSet presAssocID="{61D886FC-7528-40C2-A2A8-5DFFBFF8142D}" presName="ParentSmallAccent" presStyleLbl="fgAcc1" presStyleIdx="1" presStyleCnt="2"/>
      <dgm:spPr/>
    </dgm:pt>
    <dgm:pt modelId="{AD18FB77-EF74-46CB-AFCE-1DEDEB1AB89F}" type="pres">
      <dgm:prSet presAssocID="{61D886FC-7528-40C2-A2A8-5DFFBFF8142D}" presName="Parent" presStyleLbl="revTx" presStyleIdx="4" presStyleCnt="9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EBD0DCB-0B41-470C-9C86-3532A5F9FEB1}" type="pres">
      <dgm:prSet presAssocID="{61D886FC-7528-40C2-A2A8-5DFFBFF8142D}" presName="childShape" presStyleCnt="0">
        <dgm:presLayoutVars>
          <dgm:chMax val="0"/>
          <dgm:chPref val="0"/>
        </dgm:presLayoutVars>
      </dgm:prSet>
      <dgm:spPr/>
    </dgm:pt>
    <dgm:pt modelId="{5E52A1A0-0BA6-4188-B112-76E5C6C9EF78}" type="pres">
      <dgm:prSet presAssocID="{D37E6730-D29B-4AF7-B1EE-7753C0387EF1}" presName="childComposite" presStyleCnt="0">
        <dgm:presLayoutVars>
          <dgm:chMax val="0"/>
          <dgm:chPref val="0"/>
        </dgm:presLayoutVars>
      </dgm:prSet>
      <dgm:spPr/>
    </dgm:pt>
    <dgm:pt modelId="{DE05490C-F7CA-40EE-B302-8DAD5504BFE8}" type="pres">
      <dgm:prSet presAssocID="{D37E6730-D29B-4AF7-B1EE-7753C0387EF1}" presName="ChildAccent" presStyleLbl="solidFgAcc1" presStyleIdx="3" presStyleCnt="7"/>
      <dgm:spPr/>
    </dgm:pt>
    <dgm:pt modelId="{6053B470-03CC-42C5-BFDA-0A40695B2575}" type="pres">
      <dgm:prSet presAssocID="{D37E6730-D29B-4AF7-B1EE-7753C0387EF1}" presName="Child" presStyleLbl="revTx" presStyleIdx="5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7560F55-7FFB-48F8-BB71-20DB1750F816}" type="pres">
      <dgm:prSet presAssocID="{B8542EA0-F647-4F43-9985-BE7FD3212742}" presName="childComposite" presStyleCnt="0">
        <dgm:presLayoutVars>
          <dgm:chMax val="0"/>
          <dgm:chPref val="0"/>
        </dgm:presLayoutVars>
      </dgm:prSet>
      <dgm:spPr/>
    </dgm:pt>
    <dgm:pt modelId="{FAD40120-4B5A-4C53-B6B8-70D25BD10038}" type="pres">
      <dgm:prSet presAssocID="{B8542EA0-F647-4F43-9985-BE7FD3212742}" presName="ChildAccent" presStyleLbl="solidFgAcc1" presStyleIdx="4" presStyleCnt="7"/>
      <dgm:spPr/>
    </dgm:pt>
    <dgm:pt modelId="{D732F8CA-B0C9-4913-9849-8D7267F95963}" type="pres">
      <dgm:prSet presAssocID="{B8542EA0-F647-4F43-9985-BE7FD3212742}" presName="Child" presStyleLbl="revTx" presStyleIdx="6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8AB4DD4-F437-4101-9ABB-30D326D54EB6}" type="pres">
      <dgm:prSet presAssocID="{14DA4DA9-4932-4790-A7C5-AF34F7D9629B}" presName="childComposite" presStyleCnt="0">
        <dgm:presLayoutVars>
          <dgm:chMax val="0"/>
          <dgm:chPref val="0"/>
        </dgm:presLayoutVars>
      </dgm:prSet>
      <dgm:spPr/>
    </dgm:pt>
    <dgm:pt modelId="{DD386F2A-3C0A-4BD7-A4DB-40B2911089FD}" type="pres">
      <dgm:prSet presAssocID="{14DA4DA9-4932-4790-A7C5-AF34F7D9629B}" presName="ChildAccent" presStyleLbl="solidFgAcc1" presStyleIdx="5" presStyleCnt="7"/>
      <dgm:spPr/>
    </dgm:pt>
    <dgm:pt modelId="{C3F58FB1-C7EA-4D87-834A-538B75BFC2D4}" type="pres">
      <dgm:prSet presAssocID="{14DA4DA9-4932-4790-A7C5-AF34F7D9629B}" presName="Child" presStyleLbl="revTx" presStyleIdx="7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3EF748D-1684-4C45-82EE-B9C078EEE738}" type="pres">
      <dgm:prSet presAssocID="{7EB1D05E-5B28-40EA-A9D6-17A550561D85}" presName="childComposite" presStyleCnt="0">
        <dgm:presLayoutVars>
          <dgm:chMax val="0"/>
          <dgm:chPref val="0"/>
        </dgm:presLayoutVars>
      </dgm:prSet>
      <dgm:spPr/>
    </dgm:pt>
    <dgm:pt modelId="{938C9F35-0C40-4A41-B553-376AEE760931}" type="pres">
      <dgm:prSet presAssocID="{7EB1D05E-5B28-40EA-A9D6-17A550561D85}" presName="ChildAccent" presStyleLbl="solidFgAcc1" presStyleIdx="6" presStyleCnt="7"/>
      <dgm:spPr/>
    </dgm:pt>
    <dgm:pt modelId="{2A3D8607-941A-42AA-AC1A-7D58BE188FF6}" type="pres">
      <dgm:prSet presAssocID="{7EB1D05E-5B28-40EA-A9D6-17A550561D85}" presName="Child" presStyleLbl="revTx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A3337A5-FF1F-4E84-81F1-0F46B416F77B}" srcId="{61D886FC-7528-40C2-A2A8-5DFFBFF8142D}" destId="{14DA4DA9-4932-4790-A7C5-AF34F7D9629B}" srcOrd="2" destOrd="0" parTransId="{DA8D5D6E-5D06-4C4A-876D-3C2FE7A9799D}" sibTransId="{C069B489-C251-437E-B601-B279F9099126}"/>
    <dgm:cxn modelId="{E1FA281F-8DC2-45B7-86E5-C0EB95108545}" srcId="{2542538A-B0B7-4051-9AE0-E8A4A34E1235}" destId="{2BD2F027-D1D5-4A6C-B0A3-4DDAD014E4FA}" srcOrd="1" destOrd="0" parTransId="{BAE4C5DB-DB15-4483-B6EC-CCDA4E0DFBD4}" sibTransId="{EE6CB2BB-FECD-4AFB-BD81-428EBB11656A}"/>
    <dgm:cxn modelId="{94799F7D-FE5F-4F55-B612-0A5176559EFC}" type="presOf" srcId="{B8542EA0-F647-4F43-9985-BE7FD3212742}" destId="{D732F8CA-B0C9-4913-9849-8D7267F95963}" srcOrd="0" destOrd="0" presId="urn:microsoft.com/office/officeart/2008/layout/SquareAccentList"/>
    <dgm:cxn modelId="{40263B6B-4513-4BBD-94EA-16C98A1FABBA}" type="presOf" srcId="{D37E6730-D29B-4AF7-B1EE-7753C0387EF1}" destId="{6053B470-03CC-42C5-BFDA-0A40695B2575}" srcOrd="0" destOrd="0" presId="urn:microsoft.com/office/officeart/2008/layout/SquareAccentList"/>
    <dgm:cxn modelId="{A7EFAA76-BCD9-4931-B033-A98181C538F6}" type="presOf" srcId="{1686AA32-0170-42F1-A03F-DA2760EAAC37}" destId="{3910D834-95BC-437B-BFDF-7B30A355FEF3}" srcOrd="0" destOrd="0" presId="urn:microsoft.com/office/officeart/2008/layout/SquareAccentList"/>
    <dgm:cxn modelId="{01C892AE-7F11-43A5-BBBD-34DA7947A591}" type="presOf" srcId="{14DA4DA9-4932-4790-A7C5-AF34F7D9629B}" destId="{C3F58FB1-C7EA-4D87-834A-538B75BFC2D4}" srcOrd="0" destOrd="0" presId="urn:microsoft.com/office/officeart/2008/layout/SquareAccentList"/>
    <dgm:cxn modelId="{FC5C3F14-83AC-46EB-B424-B254AE517A72}" srcId="{61D886FC-7528-40C2-A2A8-5DFFBFF8142D}" destId="{7EB1D05E-5B28-40EA-A9D6-17A550561D85}" srcOrd="3" destOrd="0" parTransId="{1DCBB061-0520-4520-94B7-A15A7C65FB7F}" sibTransId="{A0D63F0A-5493-41AB-9D5C-63E070206095}"/>
    <dgm:cxn modelId="{FC01D3B4-33B6-4E17-9C3D-D04AECE9C9A6}" srcId="{1686AA32-0170-42F1-A03F-DA2760EAAC37}" destId="{2542538A-B0B7-4051-9AE0-E8A4A34E1235}" srcOrd="0" destOrd="0" parTransId="{8AE0D42D-2E1B-4996-9C5B-5DC456CFB9ED}" sibTransId="{20274707-FAC7-40A1-B3F3-B366E11B14DD}"/>
    <dgm:cxn modelId="{29F19489-BB3F-488C-89CF-F3A4AF8B3AFD}" srcId="{1686AA32-0170-42F1-A03F-DA2760EAAC37}" destId="{61D886FC-7528-40C2-A2A8-5DFFBFF8142D}" srcOrd="1" destOrd="0" parTransId="{A16934D4-431C-48CD-A031-F7BA21FD9673}" sibTransId="{58550F3F-D130-4FE6-A676-DBB30478CCCF}"/>
    <dgm:cxn modelId="{327D96EA-7986-45AD-B2D2-A385F63ABD0B}" srcId="{61D886FC-7528-40C2-A2A8-5DFFBFF8142D}" destId="{B8542EA0-F647-4F43-9985-BE7FD3212742}" srcOrd="1" destOrd="0" parTransId="{C13BC3CC-1725-4C73-8DCF-F75EF98D79A0}" sibTransId="{E327542E-52C3-4DA5-B76C-ACC753DE38AC}"/>
    <dgm:cxn modelId="{9E99B97A-22A0-4331-A055-3EDEB917073D}" srcId="{2542538A-B0B7-4051-9AE0-E8A4A34E1235}" destId="{11455457-848C-4311-BC6A-97FBF1631F42}" srcOrd="0" destOrd="0" parTransId="{9C395DD0-7167-41DC-895A-4DF3BC8478F9}" sibTransId="{15DEFE62-25AA-4BAB-86FC-B42BDA1D4272}"/>
    <dgm:cxn modelId="{53754A88-FA35-4187-AC6F-E9DECAE80799}" srcId="{61D886FC-7528-40C2-A2A8-5DFFBFF8142D}" destId="{D37E6730-D29B-4AF7-B1EE-7753C0387EF1}" srcOrd="0" destOrd="0" parTransId="{8DED7197-0C09-445B-A4CA-A4A2498491C9}" sibTransId="{89E0C938-D2EF-4C79-9D61-291A1296B083}"/>
    <dgm:cxn modelId="{D7F6B0CB-AFD4-49A8-897C-5298AF2E3766}" type="presOf" srcId="{11455457-848C-4311-BC6A-97FBF1631F42}" destId="{9393E171-A501-4C5F-B597-134D1D12576B}" srcOrd="0" destOrd="0" presId="urn:microsoft.com/office/officeart/2008/layout/SquareAccentList"/>
    <dgm:cxn modelId="{9C3FEC2A-2971-4236-B4A0-34E15295D337}" type="presOf" srcId="{9E61E938-3C12-4924-886C-ACCE8408D5D3}" destId="{A181B3C9-4DE2-4EB1-8BB2-D059594087E7}" srcOrd="0" destOrd="0" presId="urn:microsoft.com/office/officeart/2008/layout/SquareAccentList"/>
    <dgm:cxn modelId="{918CCCC1-2B77-4F6C-B534-09D764BD2FB6}" type="presOf" srcId="{2BD2F027-D1D5-4A6C-B0A3-4DDAD014E4FA}" destId="{0ECFFBA2-B3C5-4CC9-AB8C-C873A7BA2036}" srcOrd="0" destOrd="0" presId="urn:microsoft.com/office/officeart/2008/layout/SquareAccentList"/>
    <dgm:cxn modelId="{A2CF7A3D-4C3C-4752-801D-1C29AC1B63CF}" type="presOf" srcId="{7EB1D05E-5B28-40EA-A9D6-17A550561D85}" destId="{2A3D8607-941A-42AA-AC1A-7D58BE188FF6}" srcOrd="0" destOrd="0" presId="urn:microsoft.com/office/officeart/2008/layout/SquareAccentList"/>
    <dgm:cxn modelId="{582726A6-BEA6-44B1-85F8-FFFEB14A3307}" type="presOf" srcId="{61D886FC-7528-40C2-A2A8-5DFFBFF8142D}" destId="{AD18FB77-EF74-46CB-AFCE-1DEDEB1AB89F}" srcOrd="0" destOrd="0" presId="urn:microsoft.com/office/officeart/2008/layout/SquareAccentList"/>
    <dgm:cxn modelId="{B2A29D29-EAC9-4980-90EF-5B42070D9264}" type="presOf" srcId="{2542538A-B0B7-4051-9AE0-E8A4A34E1235}" destId="{A21FA5CA-2286-4010-91DB-D059EA1AF91D}" srcOrd="0" destOrd="0" presId="urn:microsoft.com/office/officeart/2008/layout/SquareAccentList"/>
    <dgm:cxn modelId="{53973B03-579C-494C-9F13-62BC5899B1A2}" srcId="{2542538A-B0B7-4051-9AE0-E8A4A34E1235}" destId="{9E61E938-3C12-4924-886C-ACCE8408D5D3}" srcOrd="2" destOrd="0" parTransId="{FBCF1274-F86E-4DC3-8EEE-0214774CF5CD}" sibTransId="{814FB152-7E3B-4F81-9443-937F254344C6}"/>
    <dgm:cxn modelId="{F3FDA62E-438C-45EA-836F-69C06B477E86}" type="presParOf" srcId="{3910D834-95BC-437B-BFDF-7B30A355FEF3}" destId="{D4F628BC-937C-4B9D-B461-F4CDA1258743}" srcOrd="0" destOrd="0" presId="urn:microsoft.com/office/officeart/2008/layout/SquareAccentList"/>
    <dgm:cxn modelId="{6BADF5E6-F42F-4307-A381-AB33EE21F95E}" type="presParOf" srcId="{D4F628BC-937C-4B9D-B461-F4CDA1258743}" destId="{C35EA976-3EE1-453D-B47E-8DF3FE188885}" srcOrd="0" destOrd="0" presId="urn:microsoft.com/office/officeart/2008/layout/SquareAccentList"/>
    <dgm:cxn modelId="{5B67AA94-8575-4986-84F8-05E7F773F4C9}" type="presParOf" srcId="{C35EA976-3EE1-453D-B47E-8DF3FE188885}" destId="{3E4CEFCB-2CCC-4B1D-A5B2-2B2BEF4D7607}" srcOrd="0" destOrd="0" presId="urn:microsoft.com/office/officeart/2008/layout/SquareAccentList"/>
    <dgm:cxn modelId="{81361891-D2EA-440C-BE28-FC038B293361}" type="presParOf" srcId="{C35EA976-3EE1-453D-B47E-8DF3FE188885}" destId="{D89FA9EA-35CD-4FF4-9EF2-F770993C4D52}" srcOrd="1" destOrd="0" presId="urn:microsoft.com/office/officeart/2008/layout/SquareAccentList"/>
    <dgm:cxn modelId="{EFA32E8E-1321-4280-B92F-1B1587BA0FB6}" type="presParOf" srcId="{C35EA976-3EE1-453D-B47E-8DF3FE188885}" destId="{A21FA5CA-2286-4010-91DB-D059EA1AF91D}" srcOrd="2" destOrd="0" presId="urn:microsoft.com/office/officeart/2008/layout/SquareAccentList"/>
    <dgm:cxn modelId="{96714975-BEA9-46A8-8446-A381996E880D}" type="presParOf" srcId="{D4F628BC-937C-4B9D-B461-F4CDA1258743}" destId="{32E940A0-52AD-47F5-B5A0-1526AEE52F3B}" srcOrd="1" destOrd="0" presId="urn:microsoft.com/office/officeart/2008/layout/SquareAccentList"/>
    <dgm:cxn modelId="{E6A98B71-0B64-4388-BA30-15607825677B}" type="presParOf" srcId="{32E940A0-52AD-47F5-B5A0-1526AEE52F3B}" destId="{16829D92-D848-4110-8AE2-11BBE0013A87}" srcOrd="0" destOrd="0" presId="urn:microsoft.com/office/officeart/2008/layout/SquareAccentList"/>
    <dgm:cxn modelId="{F114F5CA-D13C-410A-963F-6E9A4E1C0F00}" type="presParOf" srcId="{16829D92-D848-4110-8AE2-11BBE0013A87}" destId="{762F5E0C-D14F-4305-B18D-61CDD01830A2}" srcOrd="0" destOrd="0" presId="urn:microsoft.com/office/officeart/2008/layout/SquareAccentList"/>
    <dgm:cxn modelId="{C4963662-AFD0-4170-83C1-7722AF0E3A99}" type="presParOf" srcId="{16829D92-D848-4110-8AE2-11BBE0013A87}" destId="{9393E171-A501-4C5F-B597-134D1D12576B}" srcOrd="1" destOrd="0" presId="urn:microsoft.com/office/officeart/2008/layout/SquareAccentList"/>
    <dgm:cxn modelId="{F5E0F152-3535-4572-A213-A018AAA261CB}" type="presParOf" srcId="{32E940A0-52AD-47F5-B5A0-1526AEE52F3B}" destId="{81078D71-F830-495F-852E-FA1237DB416A}" srcOrd="1" destOrd="0" presId="urn:microsoft.com/office/officeart/2008/layout/SquareAccentList"/>
    <dgm:cxn modelId="{DFD854F6-FF05-46B4-A131-F4158CA13321}" type="presParOf" srcId="{81078D71-F830-495F-852E-FA1237DB416A}" destId="{79EA0467-D090-43F1-AA9B-EFD90FF0E40E}" srcOrd="0" destOrd="0" presId="urn:microsoft.com/office/officeart/2008/layout/SquareAccentList"/>
    <dgm:cxn modelId="{1EA674D3-14C0-4E9F-8912-D3832E451960}" type="presParOf" srcId="{81078D71-F830-495F-852E-FA1237DB416A}" destId="{0ECFFBA2-B3C5-4CC9-AB8C-C873A7BA2036}" srcOrd="1" destOrd="0" presId="urn:microsoft.com/office/officeart/2008/layout/SquareAccentList"/>
    <dgm:cxn modelId="{F6807447-367D-4F58-891C-2160B6AE04BC}" type="presParOf" srcId="{32E940A0-52AD-47F5-B5A0-1526AEE52F3B}" destId="{1B94D708-4C5C-4ACF-91F7-6B74B3DC9DA1}" srcOrd="2" destOrd="0" presId="urn:microsoft.com/office/officeart/2008/layout/SquareAccentList"/>
    <dgm:cxn modelId="{2C8AC188-F9FD-4516-B776-5A461DDD1CD0}" type="presParOf" srcId="{1B94D708-4C5C-4ACF-91F7-6B74B3DC9DA1}" destId="{6E812DC6-95F5-4457-B3DB-339CB20FC3D6}" srcOrd="0" destOrd="0" presId="urn:microsoft.com/office/officeart/2008/layout/SquareAccentList"/>
    <dgm:cxn modelId="{0A1B007F-4DED-4977-9AEF-E0BE0C189517}" type="presParOf" srcId="{1B94D708-4C5C-4ACF-91F7-6B74B3DC9DA1}" destId="{A181B3C9-4DE2-4EB1-8BB2-D059594087E7}" srcOrd="1" destOrd="0" presId="urn:microsoft.com/office/officeart/2008/layout/SquareAccentList"/>
    <dgm:cxn modelId="{0115407D-54BB-43D3-9564-A881416544E3}" type="presParOf" srcId="{3910D834-95BC-437B-BFDF-7B30A355FEF3}" destId="{6642F179-A357-4FC2-AAD1-997011A71FBB}" srcOrd="1" destOrd="0" presId="urn:microsoft.com/office/officeart/2008/layout/SquareAccentList"/>
    <dgm:cxn modelId="{74922F7C-D357-468A-A352-2ED1A5EB7DE9}" type="presParOf" srcId="{6642F179-A357-4FC2-AAD1-997011A71FBB}" destId="{D64273E4-6CB8-41E9-9C82-31C69BAE4A07}" srcOrd="0" destOrd="0" presId="urn:microsoft.com/office/officeart/2008/layout/SquareAccentList"/>
    <dgm:cxn modelId="{D96B6290-0ED8-4993-8FC8-FC41630B43D7}" type="presParOf" srcId="{D64273E4-6CB8-41E9-9C82-31C69BAE4A07}" destId="{EA7D928A-A3AF-43ED-96E8-20150E87809D}" srcOrd="0" destOrd="0" presId="urn:microsoft.com/office/officeart/2008/layout/SquareAccentList"/>
    <dgm:cxn modelId="{DC5F2A4E-5B0A-478E-8141-29D7D902DF31}" type="presParOf" srcId="{D64273E4-6CB8-41E9-9C82-31C69BAE4A07}" destId="{0DAD63B9-DC91-494D-A324-0CBE454A0F5A}" srcOrd="1" destOrd="0" presId="urn:microsoft.com/office/officeart/2008/layout/SquareAccentList"/>
    <dgm:cxn modelId="{60EB5278-EC19-4732-BB74-9CD549D60CAA}" type="presParOf" srcId="{D64273E4-6CB8-41E9-9C82-31C69BAE4A07}" destId="{AD18FB77-EF74-46CB-AFCE-1DEDEB1AB89F}" srcOrd="2" destOrd="0" presId="urn:microsoft.com/office/officeart/2008/layout/SquareAccentList"/>
    <dgm:cxn modelId="{CF9A76D8-E4D4-4C71-BEF1-20BC9CB7ACD2}" type="presParOf" srcId="{6642F179-A357-4FC2-AAD1-997011A71FBB}" destId="{4EBD0DCB-0B41-470C-9C86-3532A5F9FEB1}" srcOrd="1" destOrd="0" presId="urn:microsoft.com/office/officeart/2008/layout/SquareAccentList"/>
    <dgm:cxn modelId="{D0EF5BB8-B0A4-4CA6-9383-15F8484DFDFE}" type="presParOf" srcId="{4EBD0DCB-0B41-470C-9C86-3532A5F9FEB1}" destId="{5E52A1A0-0BA6-4188-B112-76E5C6C9EF78}" srcOrd="0" destOrd="0" presId="urn:microsoft.com/office/officeart/2008/layout/SquareAccentList"/>
    <dgm:cxn modelId="{2B287432-70D0-4285-A51F-752B0C013D9B}" type="presParOf" srcId="{5E52A1A0-0BA6-4188-B112-76E5C6C9EF78}" destId="{DE05490C-F7CA-40EE-B302-8DAD5504BFE8}" srcOrd="0" destOrd="0" presId="urn:microsoft.com/office/officeart/2008/layout/SquareAccentList"/>
    <dgm:cxn modelId="{46080463-275C-402B-B92E-57434F5DF2BA}" type="presParOf" srcId="{5E52A1A0-0BA6-4188-B112-76E5C6C9EF78}" destId="{6053B470-03CC-42C5-BFDA-0A40695B2575}" srcOrd="1" destOrd="0" presId="urn:microsoft.com/office/officeart/2008/layout/SquareAccentList"/>
    <dgm:cxn modelId="{704B8A6B-D002-4C8D-AF76-B277E82AF579}" type="presParOf" srcId="{4EBD0DCB-0B41-470C-9C86-3532A5F9FEB1}" destId="{C7560F55-7FFB-48F8-BB71-20DB1750F816}" srcOrd="1" destOrd="0" presId="urn:microsoft.com/office/officeart/2008/layout/SquareAccentList"/>
    <dgm:cxn modelId="{651C95BC-DE51-406A-829A-92AE6C6EB07A}" type="presParOf" srcId="{C7560F55-7FFB-48F8-BB71-20DB1750F816}" destId="{FAD40120-4B5A-4C53-B6B8-70D25BD10038}" srcOrd="0" destOrd="0" presId="urn:microsoft.com/office/officeart/2008/layout/SquareAccentList"/>
    <dgm:cxn modelId="{020C04D4-4622-49CB-BF2F-6C6499369A14}" type="presParOf" srcId="{C7560F55-7FFB-48F8-BB71-20DB1750F816}" destId="{D732F8CA-B0C9-4913-9849-8D7267F95963}" srcOrd="1" destOrd="0" presId="urn:microsoft.com/office/officeart/2008/layout/SquareAccentList"/>
    <dgm:cxn modelId="{7ACD798B-3F66-46D2-BF48-EB0B6D8DC0E0}" type="presParOf" srcId="{4EBD0DCB-0B41-470C-9C86-3532A5F9FEB1}" destId="{C8AB4DD4-F437-4101-9ABB-30D326D54EB6}" srcOrd="2" destOrd="0" presId="urn:microsoft.com/office/officeart/2008/layout/SquareAccentList"/>
    <dgm:cxn modelId="{146497C8-B5C8-467F-810F-9E496917578A}" type="presParOf" srcId="{C8AB4DD4-F437-4101-9ABB-30D326D54EB6}" destId="{DD386F2A-3C0A-4BD7-A4DB-40B2911089FD}" srcOrd="0" destOrd="0" presId="urn:microsoft.com/office/officeart/2008/layout/SquareAccentList"/>
    <dgm:cxn modelId="{B2C02C19-F160-4D2A-9BFC-8BABB9BA1FD3}" type="presParOf" srcId="{C8AB4DD4-F437-4101-9ABB-30D326D54EB6}" destId="{C3F58FB1-C7EA-4D87-834A-538B75BFC2D4}" srcOrd="1" destOrd="0" presId="urn:microsoft.com/office/officeart/2008/layout/SquareAccentList"/>
    <dgm:cxn modelId="{6ABBD978-C5ED-46B4-8CF6-F30E4C7A2D86}" type="presParOf" srcId="{4EBD0DCB-0B41-470C-9C86-3532A5F9FEB1}" destId="{F3EF748D-1684-4C45-82EE-B9C078EEE738}" srcOrd="3" destOrd="0" presId="urn:microsoft.com/office/officeart/2008/layout/SquareAccentList"/>
    <dgm:cxn modelId="{15F145C6-883D-4C25-B615-1F8D44F8968B}" type="presParOf" srcId="{F3EF748D-1684-4C45-82EE-B9C078EEE738}" destId="{938C9F35-0C40-4A41-B553-376AEE760931}" srcOrd="0" destOrd="0" presId="urn:microsoft.com/office/officeart/2008/layout/SquareAccentList"/>
    <dgm:cxn modelId="{35A261DE-6A92-4E83-AAE5-409E3B30D2CE}" type="presParOf" srcId="{F3EF748D-1684-4C45-82EE-B9C078EEE738}" destId="{2A3D8607-941A-42AA-AC1A-7D58BE188FF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57B611-84A0-4863-A525-DDF5DEEDDED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CA4BB7B-98E9-42DD-B8E3-050BD36FF54E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SGP - Calidad </a:t>
          </a:r>
          <a:r>
            <a:rPr lang="es-ES" sz="2800" dirty="0" smtClean="0">
              <a:solidFill>
                <a:schemeClr val="tx1"/>
              </a:solidFill>
            </a:rPr>
            <a:t>$73.725.599</a:t>
          </a:r>
          <a:endParaRPr lang="es-CO" sz="2800" dirty="0">
            <a:solidFill>
              <a:schemeClr val="tx1"/>
            </a:solidFill>
          </a:endParaRPr>
        </a:p>
      </dgm:t>
    </dgm:pt>
    <dgm:pt modelId="{4CAB7181-29FA-42D7-BCE5-5F9C9EE700CE}" type="parTrans" cxnId="{5D9E5E59-4CF8-4B96-B3FF-85E788004B5F}">
      <dgm:prSet/>
      <dgm:spPr/>
      <dgm:t>
        <a:bodyPr/>
        <a:lstStyle/>
        <a:p>
          <a:endParaRPr lang="es-CO"/>
        </a:p>
      </dgm:t>
    </dgm:pt>
    <dgm:pt modelId="{AAF3DA61-1979-403B-AA5E-900F84B6C29D}" type="sibTrans" cxnId="{5D9E5E59-4CF8-4B96-B3FF-85E788004B5F}">
      <dgm:prSet/>
      <dgm:spPr/>
      <dgm:t>
        <a:bodyPr/>
        <a:lstStyle/>
        <a:p>
          <a:endParaRPr lang="es-CO"/>
        </a:p>
      </dgm:t>
    </dgm:pt>
    <dgm:pt modelId="{DE15AA1C-7F0A-4034-B2C0-F4B959E025E0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Otras transferencias municipales </a:t>
          </a:r>
          <a:r>
            <a:rPr lang="es-ES" sz="2800" dirty="0" smtClean="0">
              <a:solidFill>
                <a:schemeClr val="tx1"/>
              </a:solidFill>
            </a:rPr>
            <a:t>$40.434.543</a:t>
          </a:r>
          <a:endParaRPr lang="es-CO" sz="2800" dirty="0">
            <a:solidFill>
              <a:schemeClr val="tx1"/>
            </a:solidFill>
          </a:endParaRPr>
        </a:p>
      </dgm:t>
    </dgm:pt>
    <dgm:pt modelId="{3526221D-3AF1-4C91-87E8-9DA09A7D0128}" type="parTrans" cxnId="{17F67559-68F5-4884-B26C-EBBC4EBC11CD}">
      <dgm:prSet/>
      <dgm:spPr/>
      <dgm:t>
        <a:bodyPr/>
        <a:lstStyle/>
        <a:p>
          <a:endParaRPr lang="es-CO"/>
        </a:p>
      </dgm:t>
    </dgm:pt>
    <dgm:pt modelId="{3DBCD8A9-6056-4D62-B3C8-5C0D97CB9584}" type="sibTrans" cxnId="{17F67559-68F5-4884-B26C-EBBC4EBC11CD}">
      <dgm:prSet/>
      <dgm:spPr/>
      <dgm:t>
        <a:bodyPr/>
        <a:lstStyle/>
        <a:p>
          <a:endParaRPr lang="es-CO"/>
        </a:p>
      </dgm:t>
    </dgm:pt>
    <dgm:pt modelId="{4E07A8A5-1B90-4108-8293-C4D2D9985B4F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Reto Crese </a:t>
          </a:r>
          <a:r>
            <a:rPr lang="es-ES" sz="2800" dirty="0" smtClean="0">
              <a:solidFill>
                <a:schemeClr val="tx1"/>
              </a:solidFill>
            </a:rPr>
            <a:t>$4.000.000</a:t>
          </a:r>
          <a:endParaRPr lang="es-CO" sz="2800" dirty="0">
            <a:solidFill>
              <a:schemeClr val="tx1"/>
            </a:solidFill>
          </a:endParaRPr>
        </a:p>
      </dgm:t>
    </dgm:pt>
    <dgm:pt modelId="{D73B5577-AE60-4569-AA19-A8BE3B0C47DA}" type="sibTrans" cxnId="{D30CD07C-5218-4272-9C15-ECD88EC1FDBF}">
      <dgm:prSet/>
      <dgm:spPr/>
      <dgm:t>
        <a:bodyPr/>
        <a:lstStyle/>
        <a:p>
          <a:endParaRPr lang="es-CO"/>
        </a:p>
      </dgm:t>
    </dgm:pt>
    <dgm:pt modelId="{3A7B8B6A-C5AB-4314-B7FA-76FA3AA81FC1}" type="parTrans" cxnId="{D30CD07C-5218-4272-9C15-ECD88EC1FDBF}">
      <dgm:prSet/>
      <dgm:spPr/>
      <dgm:t>
        <a:bodyPr/>
        <a:lstStyle/>
        <a:p>
          <a:endParaRPr lang="es-CO"/>
        </a:p>
      </dgm:t>
    </dgm:pt>
    <dgm:pt modelId="{783023C0-FD75-42B7-98FA-A50AED5D2A0D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SGP – Gratuidad </a:t>
          </a:r>
          <a:r>
            <a:rPr lang="es-ES" sz="2800" dirty="0" smtClean="0">
              <a:solidFill>
                <a:schemeClr val="tx1"/>
              </a:solidFill>
            </a:rPr>
            <a:t>$191.651.321</a:t>
          </a:r>
          <a:endParaRPr lang="es-CO" sz="2800" dirty="0">
            <a:solidFill>
              <a:schemeClr val="tx1"/>
            </a:solidFill>
          </a:endParaRPr>
        </a:p>
      </dgm:t>
    </dgm:pt>
    <dgm:pt modelId="{4C10184D-A08D-4407-A7EF-0FF9E1FEBB1C}" type="parTrans" cxnId="{F183AD3A-9B0D-4F60-8148-EF4FCD65B9A2}">
      <dgm:prSet/>
      <dgm:spPr/>
      <dgm:t>
        <a:bodyPr/>
        <a:lstStyle/>
        <a:p>
          <a:endParaRPr lang="es-CO"/>
        </a:p>
      </dgm:t>
    </dgm:pt>
    <dgm:pt modelId="{29442B67-E7E5-49B5-8A35-8DD692A17817}" type="sibTrans" cxnId="{F183AD3A-9B0D-4F60-8148-EF4FCD65B9A2}">
      <dgm:prSet/>
      <dgm:spPr/>
      <dgm:t>
        <a:bodyPr/>
        <a:lstStyle/>
        <a:p>
          <a:endParaRPr lang="es-CO"/>
        </a:p>
      </dgm:t>
    </dgm:pt>
    <dgm:pt modelId="{2431D2B9-8D88-4700-9153-6E4F1592124A}" type="pres">
      <dgm:prSet presAssocID="{AF57B611-84A0-4863-A525-DDF5DEEDDED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6C83DE3-7CAC-4DAB-ACAC-CD35602C3A28}" type="pres">
      <dgm:prSet presAssocID="{783023C0-FD75-42B7-98FA-A50AED5D2A0D}" presName="parentLin" presStyleCnt="0"/>
      <dgm:spPr/>
    </dgm:pt>
    <dgm:pt modelId="{E091DE2C-874B-41DF-A78E-26AF046B3C88}" type="pres">
      <dgm:prSet presAssocID="{783023C0-FD75-42B7-98FA-A50AED5D2A0D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0C419123-9A48-48BA-83A6-BCDE5E6AF9FD}" type="pres">
      <dgm:prSet presAssocID="{783023C0-FD75-42B7-98FA-A50AED5D2A0D}" presName="parentText" presStyleLbl="node1" presStyleIdx="0" presStyleCnt="4" custScaleX="12504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BD1A20B-D765-49B4-8162-20D979B35702}" type="pres">
      <dgm:prSet presAssocID="{783023C0-FD75-42B7-98FA-A50AED5D2A0D}" presName="negativeSpace" presStyleCnt="0"/>
      <dgm:spPr/>
    </dgm:pt>
    <dgm:pt modelId="{E376FFEA-8B8B-46F7-A6D0-D30CAE64FBF0}" type="pres">
      <dgm:prSet presAssocID="{783023C0-FD75-42B7-98FA-A50AED5D2A0D}" presName="childText" presStyleLbl="conFgAcc1" presStyleIdx="0" presStyleCnt="4">
        <dgm:presLayoutVars>
          <dgm:bulletEnabled val="1"/>
        </dgm:presLayoutVars>
      </dgm:prSet>
      <dgm:spPr/>
    </dgm:pt>
    <dgm:pt modelId="{F007D383-6889-4BE0-A4AA-2607A6767F39}" type="pres">
      <dgm:prSet presAssocID="{29442B67-E7E5-49B5-8A35-8DD692A17817}" presName="spaceBetweenRectangles" presStyleCnt="0"/>
      <dgm:spPr/>
    </dgm:pt>
    <dgm:pt modelId="{5BF49C12-EEBB-443A-A089-CFBB269D17A5}" type="pres">
      <dgm:prSet presAssocID="{9CA4BB7B-98E9-42DD-B8E3-050BD36FF54E}" presName="parentLin" presStyleCnt="0"/>
      <dgm:spPr/>
    </dgm:pt>
    <dgm:pt modelId="{B27B9359-BCC5-4CA8-A5EE-69A6BD4EB011}" type="pres">
      <dgm:prSet presAssocID="{9CA4BB7B-98E9-42DD-B8E3-050BD36FF54E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F4721B68-5FE1-45F3-93E3-A54214226FE3}" type="pres">
      <dgm:prSet presAssocID="{9CA4BB7B-98E9-42DD-B8E3-050BD36FF54E}" presName="parentText" presStyleLbl="node1" presStyleIdx="1" presStyleCnt="4" custScaleX="13650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D1B3630-3F96-4225-8829-8606366CCB31}" type="pres">
      <dgm:prSet presAssocID="{9CA4BB7B-98E9-42DD-B8E3-050BD36FF54E}" presName="negativeSpace" presStyleCnt="0"/>
      <dgm:spPr/>
    </dgm:pt>
    <dgm:pt modelId="{D57D6674-40CD-4837-A990-E5812091C033}" type="pres">
      <dgm:prSet presAssocID="{9CA4BB7B-98E9-42DD-B8E3-050BD36FF54E}" presName="childText" presStyleLbl="conFgAcc1" presStyleIdx="1" presStyleCnt="4">
        <dgm:presLayoutVars>
          <dgm:bulletEnabled val="1"/>
        </dgm:presLayoutVars>
      </dgm:prSet>
      <dgm:spPr/>
    </dgm:pt>
    <dgm:pt modelId="{9B0E4182-67E2-4494-A1A7-93354633E412}" type="pres">
      <dgm:prSet presAssocID="{AAF3DA61-1979-403B-AA5E-900F84B6C29D}" presName="spaceBetweenRectangles" presStyleCnt="0"/>
      <dgm:spPr/>
    </dgm:pt>
    <dgm:pt modelId="{8863BCAB-46B7-430A-866E-ACAD40CB838B}" type="pres">
      <dgm:prSet presAssocID="{DE15AA1C-7F0A-4034-B2C0-F4B959E025E0}" presName="parentLin" presStyleCnt="0"/>
      <dgm:spPr/>
    </dgm:pt>
    <dgm:pt modelId="{275DCAA3-4EE9-4BF6-983C-3098C131A53F}" type="pres">
      <dgm:prSet presAssocID="{DE15AA1C-7F0A-4034-B2C0-F4B959E025E0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E5564DDC-9251-47D2-858F-858EB879CED9}" type="pres">
      <dgm:prSet presAssocID="{DE15AA1C-7F0A-4034-B2C0-F4B959E025E0}" presName="parentText" presStyleLbl="node1" presStyleIdx="2" presStyleCnt="4" custScaleX="13377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ECCDE7C-4022-429D-8BC8-C1B7C7012E4B}" type="pres">
      <dgm:prSet presAssocID="{DE15AA1C-7F0A-4034-B2C0-F4B959E025E0}" presName="negativeSpace" presStyleCnt="0"/>
      <dgm:spPr/>
    </dgm:pt>
    <dgm:pt modelId="{9AAD746C-E7E7-4F31-941A-83F0418433A2}" type="pres">
      <dgm:prSet presAssocID="{DE15AA1C-7F0A-4034-B2C0-F4B959E025E0}" presName="childText" presStyleLbl="conFgAcc1" presStyleIdx="2" presStyleCnt="4">
        <dgm:presLayoutVars>
          <dgm:bulletEnabled val="1"/>
        </dgm:presLayoutVars>
      </dgm:prSet>
      <dgm:spPr/>
    </dgm:pt>
    <dgm:pt modelId="{C06EB988-381E-436B-AE40-E5D6B97BC209}" type="pres">
      <dgm:prSet presAssocID="{3DBCD8A9-6056-4D62-B3C8-5C0D97CB9584}" presName="spaceBetweenRectangles" presStyleCnt="0"/>
      <dgm:spPr/>
    </dgm:pt>
    <dgm:pt modelId="{29447C0D-8CED-44D9-9DD7-D78C43B05F1D}" type="pres">
      <dgm:prSet presAssocID="{4E07A8A5-1B90-4108-8293-C4D2D9985B4F}" presName="parentLin" presStyleCnt="0"/>
      <dgm:spPr/>
    </dgm:pt>
    <dgm:pt modelId="{6E0DFCDD-3483-403C-9FAE-728CAB977075}" type="pres">
      <dgm:prSet presAssocID="{4E07A8A5-1B90-4108-8293-C4D2D9985B4F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45F51934-0A4E-418B-B216-AEAA55547B13}" type="pres">
      <dgm:prSet presAssocID="{4E07A8A5-1B90-4108-8293-C4D2D9985B4F}" presName="parentText" presStyleLbl="node1" presStyleIdx="3" presStyleCnt="4" custScaleX="13704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F1D7FC9-DA29-4727-8B5E-504DC7E1D4E1}" type="pres">
      <dgm:prSet presAssocID="{4E07A8A5-1B90-4108-8293-C4D2D9985B4F}" presName="negativeSpace" presStyleCnt="0"/>
      <dgm:spPr/>
    </dgm:pt>
    <dgm:pt modelId="{F0021199-A60D-48BC-A198-B166A59E9D0F}" type="pres">
      <dgm:prSet presAssocID="{4E07A8A5-1B90-4108-8293-C4D2D9985B4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30CD07C-5218-4272-9C15-ECD88EC1FDBF}" srcId="{AF57B611-84A0-4863-A525-DDF5DEEDDEDA}" destId="{4E07A8A5-1B90-4108-8293-C4D2D9985B4F}" srcOrd="3" destOrd="0" parTransId="{3A7B8B6A-C5AB-4314-B7FA-76FA3AA81FC1}" sibTransId="{D73B5577-AE60-4569-AA19-A8BE3B0C47DA}"/>
    <dgm:cxn modelId="{11B4949F-D9ED-4854-9F17-95A277E190DE}" type="presOf" srcId="{9CA4BB7B-98E9-42DD-B8E3-050BD36FF54E}" destId="{F4721B68-5FE1-45F3-93E3-A54214226FE3}" srcOrd="1" destOrd="0" presId="urn:microsoft.com/office/officeart/2005/8/layout/list1"/>
    <dgm:cxn modelId="{AD9D0C26-DC6E-4449-B674-CBE8A042CFBD}" type="presOf" srcId="{4E07A8A5-1B90-4108-8293-C4D2D9985B4F}" destId="{45F51934-0A4E-418B-B216-AEAA55547B13}" srcOrd="1" destOrd="0" presId="urn:microsoft.com/office/officeart/2005/8/layout/list1"/>
    <dgm:cxn modelId="{5D9E5E59-4CF8-4B96-B3FF-85E788004B5F}" srcId="{AF57B611-84A0-4863-A525-DDF5DEEDDEDA}" destId="{9CA4BB7B-98E9-42DD-B8E3-050BD36FF54E}" srcOrd="1" destOrd="0" parTransId="{4CAB7181-29FA-42D7-BCE5-5F9C9EE700CE}" sibTransId="{AAF3DA61-1979-403B-AA5E-900F84B6C29D}"/>
    <dgm:cxn modelId="{3A5753EE-A9E1-42A9-AB06-98313DF20ED6}" type="presOf" srcId="{783023C0-FD75-42B7-98FA-A50AED5D2A0D}" destId="{0C419123-9A48-48BA-83A6-BCDE5E6AF9FD}" srcOrd="1" destOrd="0" presId="urn:microsoft.com/office/officeart/2005/8/layout/list1"/>
    <dgm:cxn modelId="{F183AD3A-9B0D-4F60-8148-EF4FCD65B9A2}" srcId="{AF57B611-84A0-4863-A525-DDF5DEEDDEDA}" destId="{783023C0-FD75-42B7-98FA-A50AED5D2A0D}" srcOrd="0" destOrd="0" parTransId="{4C10184D-A08D-4407-A7EF-0FF9E1FEBB1C}" sibTransId="{29442B67-E7E5-49B5-8A35-8DD692A17817}"/>
    <dgm:cxn modelId="{17F67559-68F5-4884-B26C-EBBC4EBC11CD}" srcId="{AF57B611-84A0-4863-A525-DDF5DEEDDEDA}" destId="{DE15AA1C-7F0A-4034-B2C0-F4B959E025E0}" srcOrd="2" destOrd="0" parTransId="{3526221D-3AF1-4C91-87E8-9DA09A7D0128}" sibTransId="{3DBCD8A9-6056-4D62-B3C8-5C0D97CB9584}"/>
    <dgm:cxn modelId="{470A81AE-B356-4638-8DB0-79204F2362F4}" type="presOf" srcId="{9CA4BB7B-98E9-42DD-B8E3-050BD36FF54E}" destId="{B27B9359-BCC5-4CA8-A5EE-69A6BD4EB011}" srcOrd="0" destOrd="0" presId="urn:microsoft.com/office/officeart/2005/8/layout/list1"/>
    <dgm:cxn modelId="{98BBCDD1-1FB5-440B-B981-24020058A166}" type="presOf" srcId="{4E07A8A5-1B90-4108-8293-C4D2D9985B4F}" destId="{6E0DFCDD-3483-403C-9FAE-728CAB977075}" srcOrd="0" destOrd="0" presId="urn:microsoft.com/office/officeart/2005/8/layout/list1"/>
    <dgm:cxn modelId="{7043C008-7A60-45E7-BD51-6118D2B7134E}" type="presOf" srcId="{783023C0-FD75-42B7-98FA-A50AED5D2A0D}" destId="{E091DE2C-874B-41DF-A78E-26AF046B3C88}" srcOrd="0" destOrd="0" presId="urn:microsoft.com/office/officeart/2005/8/layout/list1"/>
    <dgm:cxn modelId="{6350AC12-58A5-488F-8E42-AF2228178BFC}" type="presOf" srcId="{DE15AA1C-7F0A-4034-B2C0-F4B959E025E0}" destId="{275DCAA3-4EE9-4BF6-983C-3098C131A53F}" srcOrd="0" destOrd="0" presId="urn:microsoft.com/office/officeart/2005/8/layout/list1"/>
    <dgm:cxn modelId="{6C24F12C-DCFD-4876-8695-5F08031388C1}" type="presOf" srcId="{AF57B611-84A0-4863-A525-DDF5DEEDDEDA}" destId="{2431D2B9-8D88-4700-9153-6E4F1592124A}" srcOrd="0" destOrd="0" presId="urn:microsoft.com/office/officeart/2005/8/layout/list1"/>
    <dgm:cxn modelId="{BAADA935-9752-4B37-99E1-F835F5E8512E}" type="presOf" srcId="{DE15AA1C-7F0A-4034-B2C0-F4B959E025E0}" destId="{E5564DDC-9251-47D2-858F-858EB879CED9}" srcOrd="1" destOrd="0" presId="urn:microsoft.com/office/officeart/2005/8/layout/list1"/>
    <dgm:cxn modelId="{F87C4A03-CE89-4A74-892F-E5259995554C}" type="presParOf" srcId="{2431D2B9-8D88-4700-9153-6E4F1592124A}" destId="{C6C83DE3-7CAC-4DAB-ACAC-CD35602C3A28}" srcOrd="0" destOrd="0" presId="urn:microsoft.com/office/officeart/2005/8/layout/list1"/>
    <dgm:cxn modelId="{1C254B54-CEFA-4DB7-8D02-D011B0B3D687}" type="presParOf" srcId="{C6C83DE3-7CAC-4DAB-ACAC-CD35602C3A28}" destId="{E091DE2C-874B-41DF-A78E-26AF046B3C88}" srcOrd="0" destOrd="0" presId="urn:microsoft.com/office/officeart/2005/8/layout/list1"/>
    <dgm:cxn modelId="{8E8C7A24-04AF-4BFB-B263-167B007F9E8E}" type="presParOf" srcId="{C6C83DE3-7CAC-4DAB-ACAC-CD35602C3A28}" destId="{0C419123-9A48-48BA-83A6-BCDE5E6AF9FD}" srcOrd="1" destOrd="0" presId="urn:microsoft.com/office/officeart/2005/8/layout/list1"/>
    <dgm:cxn modelId="{FEF704BB-2259-4152-83FA-C6A1CAD89C97}" type="presParOf" srcId="{2431D2B9-8D88-4700-9153-6E4F1592124A}" destId="{6BD1A20B-D765-49B4-8162-20D979B35702}" srcOrd="1" destOrd="0" presId="urn:microsoft.com/office/officeart/2005/8/layout/list1"/>
    <dgm:cxn modelId="{398A955E-9962-4E65-8350-C257FBAA2F2B}" type="presParOf" srcId="{2431D2B9-8D88-4700-9153-6E4F1592124A}" destId="{E376FFEA-8B8B-46F7-A6D0-D30CAE64FBF0}" srcOrd="2" destOrd="0" presId="urn:microsoft.com/office/officeart/2005/8/layout/list1"/>
    <dgm:cxn modelId="{B4CE3A4C-98C0-4160-A8C8-0E85D55D5972}" type="presParOf" srcId="{2431D2B9-8D88-4700-9153-6E4F1592124A}" destId="{F007D383-6889-4BE0-A4AA-2607A6767F39}" srcOrd="3" destOrd="0" presId="urn:microsoft.com/office/officeart/2005/8/layout/list1"/>
    <dgm:cxn modelId="{2FD65101-0E7D-4281-B395-20900F459930}" type="presParOf" srcId="{2431D2B9-8D88-4700-9153-6E4F1592124A}" destId="{5BF49C12-EEBB-443A-A089-CFBB269D17A5}" srcOrd="4" destOrd="0" presId="urn:microsoft.com/office/officeart/2005/8/layout/list1"/>
    <dgm:cxn modelId="{39C503A0-C7A2-410D-AF36-6F791C89088D}" type="presParOf" srcId="{5BF49C12-EEBB-443A-A089-CFBB269D17A5}" destId="{B27B9359-BCC5-4CA8-A5EE-69A6BD4EB011}" srcOrd="0" destOrd="0" presId="urn:microsoft.com/office/officeart/2005/8/layout/list1"/>
    <dgm:cxn modelId="{5FE48AD0-CC5D-415B-B8A7-B82739F13EA5}" type="presParOf" srcId="{5BF49C12-EEBB-443A-A089-CFBB269D17A5}" destId="{F4721B68-5FE1-45F3-93E3-A54214226FE3}" srcOrd="1" destOrd="0" presId="urn:microsoft.com/office/officeart/2005/8/layout/list1"/>
    <dgm:cxn modelId="{08C0F6D5-F3B3-40B1-A3D3-F2F4C3577C7D}" type="presParOf" srcId="{2431D2B9-8D88-4700-9153-6E4F1592124A}" destId="{3D1B3630-3F96-4225-8829-8606366CCB31}" srcOrd="5" destOrd="0" presId="urn:microsoft.com/office/officeart/2005/8/layout/list1"/>
    <dgm:cxn modelId="{5EF8B4C1-EF43-4B4F-9E6A-1EF28C382E2B}" type="presParOf" srcId="{2431D2B9-8D88-4700-9153-6E4F1592124A}" destId="{D57D6674-40CD-4837-A990-E5812091C033}" srcOrd="6" destOrd="0" presId="urn:microsoft.com/office/officeart/2005/8/layout/list1"/>
    <dgm:cxn modelId="{1D86792F-73C7-4CCD-A711-C971CBE08798}" type="presParOf" srcId="{2431D2B9-8D88-4700-9153-6E4F1592124A}" destId="{9B0E4182-67E2-4494-A1A7-93354633E412}" srcOrd="7" destOrd="0" presId="urn:microsoft.com/office/officeart/2005/8/layout/list1"/>
    <dgm:cxn modelId="{EF80C36B-5E9A-44CF-9C67-644B6E528DB2}" type="presParOf" srcId="{2431D2B9-8D88-4700-9153-6E4F1592124A}" destId="{8863BCAB-46B7-430A-866E-ACAD40CB838B}" srcOrd="8" destOrd="0" presId="urn:microsoft.com/office/officeart/2005/8/layout/list1"/>
    <dgm:cxn modelId="{ACA70AC3-6DD6-4244-8A24-377FB10E2440}" type="presParOf" srcId="{8863BCAB-46B7-430A-866E-ACAD40CB838B}" destId="{275DCAA3-4EE9-4BF6-983C-3098C131A53F}" srcOrd="0" destOrd="0" presId="urn:microsoft.com/office/officeart/2005/8/layout/list1"/>
    <dgm:cxn modelId="{622C92C9-B720-4734-89EA-E8F4E2D5252E}" type="presParOf" srcId="{8863BCAB-46B7-430A-866E-ACAD40CB838B}" destId="{E5564DDC-9251-47D2-858F-858EB879CED9}" srcOrd="1" destOrd="0" presId="urn:microsoft.com/office/officeart/2005/8/layout/list1"/>
    <dgm:cxn modelId="{D40ABAB5-B615-4D47-A93D-F5174FD67497}" type="presParOf" srcId="{2431D2B9-8D88-4700-9153-6E4F1592124A}" destId="{0ECCDE7C-4022-429D-8BC8-C1B7C7012E4B}" srcOrd="9" destOrd="0" presId="urn:microsoft.com/office/officeart/2005/8/layout/list1"/>
    <dgm:cxn modelId="{A03B1CF3-B8D1-4A6E-A606-D54DAE68BC48}" type="presParOf" srcId="{2431D2B9-8D88-4700-9153-6E4F1592124A}" destId="{9AAD746C-E7E7-4F31-941A-83F0418433A2}" srcOrd="10" destOrd="0" presId="urn:microsoft.com/office/officeart/2005/8/layout/list1"/>
    <dgm:cxn modelId="{B72A0951-5F5E-4E24-A7CC-79FD48386E62}" type="presParOf" srcId="{2431D2B9-8D88-4700-9153-6E4F1592124A}" destId="{C06EB988-381E-436B-AE40-E5D6B97BC209}" srcOrd="11" destOrd="0" presId="urn:microsoft.com/office/officeart/2005/8/layout/list1"/>
    <dgm:cxn modelId="{67B0EC63-E350-42EC-AE6B-B092782726BB}" type="presParOf" srcId="{2431D2B9-8D88-4700-9153-6E4F1592124A}" destId="{29447C0D-8CED-44D9-9DD7-D78C43B05F1D}" srcOrd="12" destOrd="0" presId="urn:microsoft.com/office/officeart/2005/8/layout/list1"/>
    <dgm:cxn modelId="{1A97B86F-B5BC-4FD6-B591-2EFD85D20973}" type="presParOf" srcId="{29447C0D-8CED-44D9-9DD7-D78C43B05F1D}" destId="{6E0DFCDD-3483-403C-9FAE-728CAB977075}" srcOrd="0" destOrd="0" presId="urn:microsoft.com/office/officeart/2005/8/layout/list1"/>
    <dgm:cxn modelId="{EEDF85FC-E43A-4E98-A63F-3B2DE1EF85D0}" type="presParOf" srcId="{29447C0D-8CED-44D9-9DD7-D78C43B05F1D}" destId="{45F51934-0A4E-418B-B216-AEAA55547B13}" srcOrd="1" destOrd="0" presId="urn:microsoft.com/office/officeart/2005/8/layout/list1"/>
    <dgm:cxn modelId="{BE078348-0492-4052-9207-45533E03E575}" type="presParOf" srcId="{2431D2B9-8D88-4700-9153-6E4F1592124A}" destId="{DF1D7FC9-DA29-4727-8B5E-504DC7E1D4E1}" srcOrd="13" destOrd="0" presId="urn:microsoft.com/office/officeart/2005/8/layout/list1"/>
    <dgm:cxn modelId="{616D31C8-239C-479B-8AB5-49114AEFC5B3}" type="presParOf" srcId="{2431D2B9-8D88-4700-9153-6E4F1592124A}" destId="{F0021199-A60D-48BC-A198-B166A59E9D0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57B611-84A0-4863-A525-DDF5DEEDDED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2B854B4-5AC0-41AF-8374-601AF1499A49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Jornada única </a:t>
          </a:r>
          <a:r>
            <a:rPr lang="es-ES" sz="2800" dirty="0" smtClean="0">
              <a:solidFill>
                <a:schemeClr val="tx1"/>
              </a:solidFill>
            </a:rPr>
            <a:t>$2.762.014</a:t>
          </a:r>
          <a:endParaRPr lang="es-CO" sz="2800" dirty="0">
            <a:solidFill>
              <a:schemeClr val="tx1"/>
            </a:solidFill>
          </a:endParaRPr>
        </a:p>
      </dgm:t>
    </dgm:pt>
    <dgm:pt modelId="{B486BEDE-C56D-4103-BFB4-E40236E4B84C}" type="parTrans" cxnId="{60B7518E-FFAD-40FE-B67F-AF42AA867E07}">
      <dgm:prSet/>
      <dgm:spPr/>
      <dgm:t>
        <a:bodyPr/>
        <a:lstStyle/>
        <a:p>
          <a:endParaRPr lang="es-CO"/>
        </a:p>
      </dgm:t>
    </dgm:pt>
    <dgm:pt modelId="{BCA091C9-AA89-4396-9141-6FBF58D087F6}" type="sibTrans" cxnId="{60B7518E-FFAD-40FE-B67F-AF42AA867E07}">
      <dgm:prSet/>
      <dgm:spPr/>
      <dgm:t>
        <a:bodyPr/>
        <a:lstStyle/>
        <a:p>
          <a:endParaRPr lang="es-CO"/>
        </a:p>
      </dgm:t>
    </dgm:pt>
    <dgm:pt modelId="{1AA6C7ED-EBB7-4B25-8CF2-1AC7F7E7FFF8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Primera infancia $25.348.956</a:t>
          </a:r>
          <a:endParaRPr lang="es-CO" sz="2800" dirty="0">
            <a:solidFill>
              <a:schemeClr val="tx1"/>
            </a:solidFill>
          </a:endParaRPr>
        </a:p>
      </dgm:t>
    </dgm:pt>
    <dgm:pt modelId="{A1CC8DC7-CCEE-4755-A9D7-D3F5178BD766}" type="parTrans" cxnId="{9E834BE2-F056-4732-82D2-9EC83D86111A}">
      <dgm:prSet/>
      <dgm:spPr/>
      <dgm:t>
        <a:bodyPr/>
        <a:lstStyle/>
        <a:p>
          <a:endParaRPr lang="es-CO"/>
        </a:p>
      </dgm:t>
    </dgm:pt>
    <dgm:pt modelId="{B357DD68-F101-4C8D-9A73-E1FB5673050E}" type="sibTrans" cxnId="{9E834BE2-F056-4732-82D2-9EC83D86111A}">
      <dgm:prSet/>
      <dgm:spPr/>
      <dgm:t>
        <a:bodyPr/>
        <a:lstStyle/>
        <a:p>
          <a:endParaRPr lang="es-CO"/>
        </a:p>
      </dgm:t>
    </dgm:pt>
    <dgm:pt modelId="{8A8BC204-E15C-4338-9986-A7FA0C17941B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Formación integral </a:t>
          </a:r>
          <a:r>
            <a:rPr lang="es-ES" sz="2800" dirty="0" smtClean="0">
              <a:solidFill>
                <a:schemeClr val="tx1"/>
              </a:solidFill>
            </a:rPr>
            <a:t>$37.439.189</a:t>
          </a:r>
          <a:endParaRPr lang="es-CO" sz="2800" dirty="0">
            <a:solidFill>
              <a:schemeClr val="tx1"/>
            </a:solidFill>
          </a:endParaRPr>
        </a:p>
      </dgm:t>
    </dgm:pt>
    <dgm:pt modelId="{F3AD130C-6B69-4697-81F4-9C347840983B}" type="parTrans" cxnId="{7F125ADE-5901-498D-9ECB-DCDC2D00D6EE}">
      <dgm:prSet/>
      <dgm:spPr/>
      <dgm:t>
        <a:bodyPr/>
        <a:lstStyle/>
        <a:p>
          <a:endParaRPr lang="es-CO"/>
        </a:p>
      </dgm:t>
    </dgm:pt>
    <dgm:pt modelId="{B38EFDB3-1266-4788-91B2-0E03E26155FC}" type="sibTrans" cxnId="{7F125ADE-5901-498D-9ECB-DCDC2D00D6EE}">
      <dgm:prSet/>
      <dgm:spPr/>
      <dgm:t>
        <a:bodyPr/>
        <a:lstStyle/>
        <a:p>
          <a:endParaRPr lang="es-CO"/>
        </a:p>
      </dgm:t>
    </dgm:pt>
    <dgm:pt modelId="{641F76DD-85A8-4DD0-B8A8-E3A05D396A2C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800" dirty="0">
              <a:solidFill>
                <a:schemeClr val="tx1"/>
              </a:solidFill>
            </a:rPr>
            <a:t>Asignación regular </a:t>
          </a:r>
          <a:r>
            <a:rPr lang="es-ES" sz="2800" dirty="0" smtClean="0">
              <a:solidFill>
                <a:schemeClr val="tx1"/>
              </a:solidFill>
            </a:rPr>
            <a:t>$126.101.162 </a:t>
          </a:r>
          <a:endParaRPr lang="es-CO" sz="2000" dirty="0">
            <a:solidFill>
              <a:schemeClr val="tx1"/>
            </a:solidFill>
          </a:endParaRPr>
        </a:p>
      </dgm:t>
    </dgm:pt>
    <dgm:pt modelId="{F2F139E7-3AEC-4571-AB82-B49368535204}" type="parTrans" cxnId="{722B3022-C9AC-45A6-8048-09D17A6BE79D}">
      <dgm:prSet/>
      <dgm:spPr/>
      <dgm:t>
        <a:bodyPr/>
        <a:lstStyle/>
        <a:p>
          <a:endParaRPr lang="es-CO"/>
        </a:p>
      </dgm:t>
    </dgm:pt>
    <dgm:pt modelId="{A942C270-1CC7-4256-B8A4-6DA80524CFD8}" type="sibTrans" cxnId="{722B3022-C9AC-45A6-8048-09D17A6BE79D}">
      <dgm:prSet/>
      <dgm:spPr/>
      <dgm:t>
        <a:bodyPr/>
        <a:lstStyle/>
        <a:p>
          <a:endParaRPr lang="es-CO"/>
        </a:p>
      </dgm:t>
    </dgm:pt>
    <dgm:pt modelId="{2431D2B9-8D88-4700-9153-6E4F1592124A}" type="pres">
      <dgm:prSet presAssocID="{AF57B611-84A0-4863-A525-DDF5DEEDDED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5549731-AE39-429A-AE80-880D1EB18591}" type="pres">
      <dgm:prSet presAssocID="{72B854B4-5AC0-41AF-8374-601AF1499A49}" presName="parentLin" presStyleCnt="0"/>
      <dgm:spPr/>
    </dgm:pt>
    <dgm:pt modelId="{64325DDF-746B-41C9-A750-11B8C95E5985}" type="pres">
      <dgm:prSet presAssocID="{72B854B4-5AC0-41AF-8374-601AF1499A49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B3BE5BED-3D05-4DF3-8C36-1FADAD8754FC}" type="pres">
      <dgm:prSet presAssocID="{72B854B4-5AC0-41AF-8374-601AF1499A49}" presName="parentText" presStyleLbl="node1" presStyleIdx="0" presStyleCnt="4" custLinFactNeighborY="282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E661BEB-E841-4930-BC22-5D62E8B0FB95}" type="pres">
      <dgm:prSet presAssocID="{72B854B4-5AC0-41AF-8374-601AF1499A49}" presName="negativeSpace" presStyleCnt="0"/>
      <dgm:spPr/>
    </dgm:pt>
    <dgm:pt modelId="{B6FE50C1-17E6-4E6C-9ABC-A2BEE0C09EC4}" type="pres">
      <dgm:prSet presAssocID="{72B854B4-5AC0-41AF-8374-601AF1499A49}" presName="childText" presStyleLbl="conFgAcc1" presStyleIdx="0" presStyleCnt="4">
        <dgm:presLayoutVars>
          <dgm:bulletEnabled val="1"/>
        </dgm:presLayoutVars>
      </dgm:prSet>
      <dgm:spPr/>
    </dgm:pt>
    <dgm:pt modelId="{83DB4299-4ED2-48A0-9A8C-87A15A0D7217}" type="pres">
      <dgm:prSet presAssocID="{BCA091C9-AA89-4396-9141-6FBF58D087F6}" presName="spaceBetweenRectangles" presStyleCnt="0"/>
      <dgm:spPr/>
    </dgm:pt>
    <dgm:pt modelId="{92A6E1FB-22D1-474F-83B9-54C6A893A17A}" type="pres">
      <dgm:prSet presAssocID="{1AA6C7ED-EBB7-4B25-8CF2-1AC7F7E7FFF8}" presName="parentLin" presStyleCnt="0"/>
      <dgm:spPr/>
    </dgm:pt>
    <dgm:pt modelId="{93853791-9F5E-4DB9-B34E-84EAB633FCEF}" type="pres">
      <dgm:prSet presAssocID="{1AA6C7ED-EBB7-4B25-8CF2-1AC7F7E7FFF8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F11489BB-14E5-4B1A-8E27-5DED6F80F772}" type="pres">
      <dgm:prSet presAssocID="{1AA6C7ED-EBB7-4B25-8CF2-1AC7F7E7FFF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F4EDFDE-CC65-45BE-B0B6-998CBF6E49DE}" type="pres">
      <dgm:prSet presAssocID="{1AA6C7ED-EBB7-4B25-8CF2-1AC7F7E7FFF8}" presName="negativeSpace" presStyleCnt="0"/>
      <dgm:spPr/>
    </dgm:pt>
    <dgm:pt modelId="{C4623233-70A7-4202-AF35-508107CD7F45}" type="pres">
      <dgm:prSet presAssocID="{1AA6C7ED-EBB7-4B25-8CF2-1AC7F7E7FFF8}" presName="childText" presStyleLbl="conFgAcc1" presStyleIdx="1" presStyleCnt="4">
        <dgm:presLayoutVars>
          <dgm:bulletEnabled val="1"/>
        </dgm:presLayoutVars>
      </dgm:prSet>
      <dgm:spPr/>
    </dgm:pt>
    <dgm:pt modelId="{6BB4FF70-6268-4F47-B6C9-2884B5FED2B5}" type="pres">
      <dgm:prSet presAssocID="{B357DD68-F101-4C8D-9A73-E1FB5673050E}" presName="spaceBetweenRectangles" presStyleCnt="0"/>
      <dgm:spPr/>
    </dgm:pt>
    <dgm:pt modelId="{8B44987F-9052-4EFC-8017-78A32F6AA8ED}" type="pres">
      <dgm:prSet presAssocID="{8A8BC204-E15C-4338-9986-A7FA0C17941B}" presName="parentLin" presStyleCnt="0"/>
      <dgm:spPr/>
    </dgm:pt>
    <dgm:pt modelId="{42C11A11-68B6-41FE-80FC-E60B7DC6A859}" type="pres">
      <dgm:prSet presAssocID="{8A8BC204-E15C-4338-9986-A7FA0C17941B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4773EB18-691B-4DE1-8FE9-73A78DEA3B85}" type="pres">
      <dgm:prSet presAssocID="{8A8BC204-E15C-4338-9986-A7FA0C17941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82C3DF-1BCE-43C2-87B6-F944B180949C}" type="pres">
      <dgm:prSet presAssocID="{8A8BC204-E15C-4338-9986-A7FA0C17941B}" presName="negativeSpace" presStyleCnt="0"/>
      <dgm:spPr/>
    </dgm:pt>
    <dgm:pt modelId="{E74CAC03-331E-4EB8-99F9-E378C405185D}" type="pres">
      <dgm:prSet presAssocID="{8A8BC204-E15C-4338-9986-A7FA0C17941B}" presName="childText" presStyleLbl="conFgAcc1" presStyleIdx="2" presStyleCnt="4">
        <dgm:presLayoutVars>
          <dgm:bulletEnabled val="1"/>
        </dgm:presLayoutVars>
      </dgm:prSet>
      <dgm:spPr/>
    </dgm:pt>
    <dgm:pt modelId="{012181F1-06D0-4D52-9F9B-4861C1873CA4}" type="pres">
      <dgm:prSet presAssocID="{B38EFDB3-1266-4788-91B2-0E03E26155FC}" presName="spaceBetweenRectangles" presStyleCnt="0"/>
      <dgm:spPr/>
    </dgm:pt>
    <dgm:pt modelId="{6C3BC0B1-8F3F-4771-8F22-08BCD7C3C3AF}" type="pres">
      <dgm:prSet presAssocID="{641F76DD-85A8-4DD0-B8A8-E3A05D396A2C}" presName="parentLin" presStyleCnt="0"/>
      <dgm:spPr/>
    </dgm:pt>
    <dgm:pt modelId="{02933F0B-2A74-4B3C-A35F-5CF166FB236F}" type="pres">
      <dgm:prSet presAssocID="{641F76DD-85A8-4DD0-B8A8-E3A05D396A2C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9117295B-7E85-4633-A145-162C5622B862}" type="pres">
      <dgm:prSet presAssocID="{641F76DD-85A8-4DD0-B8A8-E3A05D396A2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6FA988A-2F1B-4657-A088-DFD67CBA0BB1}" type="pres">
      <dgm:prSet presAssocID="{641F76DD-85A8-4DD0-B8A8-E3A05D396A2C}" presName="negativeSpace" presStyleCnt="0"/>
      <dgm:spPr/>
    </dgm:pt>
    <dgm:pt modelId="{3CEB5387-4237-4678-9D5E-207068AAE4A3}" type="pres">
      <dgm:prSet presAssocID="{641F76DD-85A8-4DD0-B8A8-E3A05D396A2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F125ADE-5901-498D-9ECB-DCDC2D00D6EE}" srcId="{AF57B611-84A0-4863-A525-DDF5DEEDDEDA}" destId="{8A8BC204-E15C-4338-9986-A7FA0C17941B}" srcOrd="2" destOrd="0" parTransId="{F3AD130C-6B69-4697-81F4-9C347840983B}" sibTransId="{B38EFDB3-1266-4788-91B2-0E03E26155FC}"/>
    <dgm:cxn modelId="{FB3EBCCC-8EF0-4511-934C-68AB30678A59}" type="presOf" srcId="{8A8BC204-E15C-4338-9986-A7FA0C17941B}" destId="{42C11A11-68B6-41FE-80FC-E60B7DC6A859}" srcOrd="0" destOrd="0" presId="urn:microsoft.com/office/officeart/2005/8/layout/list1"/>
    <dgm:cxn modelId="{B386318B-7E8C-4876-855F-98F50C2E4FF4}" type="presOf" srcId="{641F76DD-85A8-4DD0-B8A8-E3A05D396A2C}" destId="{9117295B-7E85-4633-A145-162C5622B862}" srcOrd="1" destOrd="0" presId="urn:microsoft.com/office/officeart/2005/8/layout/list1"/>
    <dgm:cxn modelId="{A37CB438-CA4D-4B9A-9C73-F8889BE79F60}" type="presOf" srcId="{1AA6C7ED-EBB7-4B25-8CF2-1AC7F7E7FFF8}" destId="{F11489BB-14E5-4B1A-8E27-5DED6F80F772}" srcOrd="1" destOrd="0" presId="urn:microsoft.com/office/officeart/2005/8/layout/list1"/>
    <dgm:cxn modelId="{109E8E2F-EE1F-4965-A0B1-33759575E1BD}" type="presOf" srcId="{AF57B611-84A0-4863-A525-DDF5DEEDDEDA}" destId="{2431D2B9-8D88-4700-9153-6E4F1592124A}" srcOrd="0" destOrd="0" presId="urn:microsoft.com/office/officeart/2005/8/layout/list1"/>
    <dgm:cxn modelId="{E5ABE646-E9E4-46BE-8D02-22182CA52400}" type="presOf" srcId="{641F76DD-85A8-4DD0-B8A8-E3A05D396A2C}" destId="{02933F0B-2A74-4B3C-A35F-5CF166FB236F}" srcOrd="0" destOrd="0" presId="urn:microsoft.com/office/officeart/2005/8/layout/list1"/>
    <dgm:cxn modelId="{12DC7B52-41A0-4126-A92D-52BA9258F1EC}" type="presOf" srcId="{1AA6C7ED-EBB7-4B25-8CF2-1AC7F7E7FFF8}" destId="{93853791-9F5E-4DB9-B34E-84EAB633FCEF}" srcOrd="0" destOrd="0" presId="urn:microsoft.com/office/officeart/2005/8/layout/list1"/>
    <dgm:cxn modelId="{722B3022-C9AC-45A6-8048-09D17A6BE79D}" srcId="{AF57B611-84A0-4863-A525-DDF5DEEDDEDA}" destId="{641F76DD-85A8-4DD0-B8A8-E3A05D396A2C}" srcOrd="3" destOrd="0" parTransId="{F2F139E7-3AEC-4571-AB82-B49368535204}" sibTransId="{A942C270-1CC7-4256-B8A4-6DA80524CFD8}"/>
    <dgm:cxn modelId="{2D6F255E-40B7-44E3-BB20-06AE8617EFFE}" type="presOf" srcId="{8A8BC204-E15C-4338-9986-A7FA0C17941B}" destId="{4773EB18-691B-4DE1-8FE9-73A78DEA3B85}" srcOrd="1" destOrd="0" presId="urn:microsoft.com/office/officeart/2005/8/layout/list1"/>
    <dgm:cxn modelId="{9E834BE2-F056-4732-82D2-9EC83D86111A}" srcId="{AF57B611-84A0-4863-A525-DDF5DEEDDEDA}" destId="{1AA6C7ED-EBB7-4B25-8CF2-1AC7F7E7FFF8}" srcOrd="1" destOrd="0" parTransId="{A1CC8DC7-CCEE-4755-A9D7-D3F5178BD766}" sibTransId="{B357DD68-F101-4C8D-9A73-E1FB5673050E}"/>
    <dgm:cxn modelId="{CB957909-3554-4008-ACAA-D1BC00B16782}" type="presOf" srcId="{72B854B4-5AC0-41AF-8374-601AF1499A49}" destId="{64325DDF-746B-41C9-A750-11B8C95E5985}" srcOrd="0" destOrd="0" presId="urn:microsoft.com/office/officeart/2005/8/layout/list1"/>
    <dgm:cxn modelId="{60B7518E-FFAD-40FE-B67F-AF42AA867E07}" srcId="{AF57B611-84A0-4863-A525-DDF5DEEDDEDA}" destId="{72B854B4-5AC0-41AF-8374-601AF1499A49}" srcOrd="0" destOrd="0" parTransId="{B486BEDE-C56D-4103-BFB4-E40236E4B84C}" sibTransId="{BCA091C9-AA89-4396-9141-6FBF58D087F6}"/>
    <dgm:cxn modelId="{F5421A94-FA78-4AE5-AA85-4C5923894D03}" type="presOf" srcId="{72B854B4-5AC0-41AF-8374-601AF1499A49}" destId="{B3BE5BED-3D05-4DF3-8C36-1FADAD8754FC}" srcOrd="1" destOrd="0" presId="urn:microsoft.com/office/officeart/2005/8/layout/list1"/>
    <dgm:cxn modelId="{AF7E59D0-AD43-41A9-98D5-8852072BE54D}" type="presParOf" srcId="{2431D2B9-8D88-4700-9153-6E4F1592124A}" destId="{15549731-AE39-429A-AE80-880D1EB18591}" srcOrd="0" destOrd="0" presId="urn:microsoft.com/office/officeart/2005/8/layout/list1"/>
    <dgm:cxn modelId="{F52D866F-5288-415B-AFE0-C3514D4CC011}" type="presParOf" srcId="{15549731-AE39-429A-AE80-880D1EB18591}" destId="{64325DDF-746B-41C9-A750-11B8C95E5985}" srcOrd="0" destOrd="0" presId="urn:microsoft.com/office/officeart/2005/8/layout/list1"/>
    <dgm:cxn modelId="{0E2AA8A8-9342-4CE7-A40E-694DA9490CED}" type="presParOf" srcId="{15549731-AE39-429A-AE80-880D1EB18591}" destId="{B3BE5BED-3D05-4DF3-8C36-1FADAD8754FC}" srcOrd="1" destOrd="0" presId="urn:microsoft.com/office/officeart/2005/8/layout/list1"/>
    <dgm:cxn modelId="{BC36E449-0E6E-4350-8926-818E3C46E165}" type="presParOf" srcId="{2431D2B9-8D88-4700-9153-6E4F1592124A}" destId="{5E661BEB-E841-4930-BC22-5D62E8B0FB95}" srcOrd="1" destOrd="0" presId="urn:microsoft.com/office/officeart/2005/8/layout/list1"/>
    <dgm:cxn modelId="{C838395E-295B-440A-94FD-ADF33E4359BF}" type="presParOf" srcId="{2431D2B9-8D88-4700-9153-6E4F1592124A}" destId="{B6FE50C1-17E6-4E6C-9ABC-A2BEE0C09EC4}" srcOrd="2" destOrd="0" presId="urn:microsoft.com/office/officeart/2005/8/layout/list1"/>
    <dgm:cxn modelId="{20B617EE-3659-4B85-8647-2B60F3B1FAF3}" type="presParOf" srcId="{2431D2B9-8D88-4700-9153-6E4F1592124A}" destId="{83DB4299-4ED2-48A0-9A8C-87A15A0D7217}" srcOrd="3" destOrd="0" presId="urn:microsoft.com/office/officeart/2005/8/layout/list1"/>
    <dgm:cxn modelId="{F67F9368-8A27-4976-A709-2C9E78A2949C}" type="presParOf" srcId="{2431D2B9-8D88-4700-9153-6E4F1592124A}" destId="{92A6E1FB-22D1-474F-83B9-54C6A893A17A}" srcOrd="4" destOrd="0" presId="urn:microsoft.com/office/officeart/2005/8/layout/list1"/>
    <dgm:cxn modelId="{6EEDCF7D-AD06-45EA-AF1B-4D96733EA421}" type="presParOf" srcId="{92A6E1FB-22D1-474F-83B9-54C6A893A17A}" destId="{93853791-9F5E-4DB9-B34E-84EAB633FCEF}" srcOrd="0" destOrd="0" presId="urn:microsoft.com/office/officeart/2005/8/layout/list1"/>
    <dgm:cxn modelId="{B4FE2386-4941-419D-B6A1-955DC43C4B8C}" type="presParOf" srcId="{92A6E1FB-22D1-474F-83B9-54C6A893A17A}" destId="{F11489BB-14E5-4B1A-8E27-5DED6F80F772}" srcOrd="1" destOrd="0" presId="urn:microsoft.com/office/officeart/2005/8/layout/list1"/>
    <dgm:cxn modelId="{3ACF904D-3944-4EE8-A3E6-F0F937956337}" type="presParOf" srcId="{2431D2B9-8D88-4700-9153-6E4F1592124A}" destId="{6F4EDFDE-CC65-45BE-B0B6-998CBF6E49DE}" srcOrd="5" destOrd="0" presId="urn:microsoft.com/office/officeart/2005/8/layout/list1"/>
    <dgm:cxn modelId="{EB92BCFB-73A4-4592-AF2B-3BB1041F00FD}" type="presParOf" srcId="{2431D2B9-8D88-4700-9153-6E4F1592124A}" destId="{C4623233-70A7-4202-AF35-508107CD7F45}" srcOrd="6" destOrd="0" presId="urn:microsoft.com/office/officeart/2005/8/layout/list1"/>
    <dgm:cxn modelId="{D992C9B3-BC88-4C17-8EAC-B9EE3D269897}" type="presParOf" srcId="{2431D2B9-8D88-4700-9153-6E4F1592124A}" destId="{6BB4FF70-6268-4F47-B6C9-2884B5FED2B5}" srcOrd="7" destOrd="0" presId="urn:microsoft.com/office/officeart/2005/8/layout/list1"/>
    <dgm:cxn modelId="{CBF74C2D-8A19-40C2-85CB-3B88E23BCD2F}" type="presParOf" srcId="{2431D2B9-8D88-4700-9153-6E4F1592124A}" destId="{8B44987F-9052-4EFC-8017-78A32F6AA8ED}" srcOrd="8" destOrd="0" presId="urn:microsoft.com/office/officeart/2005/8/layout/list1"/>
    <dgm:cxn modelId="{7AE9F3E7-3253-4ED5-AED0-62F83F2B25D1}" type="presParOf" srcId="{8B44987F-9052-4EFC-8017-78A32F6AA8ED}" destId="{42C11A11-68B6-41FE-80FC-E60B7DC6A859}" srcOrd="0" destOrd="0" presId="urn:microsoft.com/office/officeart/2005/8/layout/list1"/>
    <dgm:cxn modelId="{FCB04FD2-13CC-4597-902E-94A6BDE3EFFB}" type="presParOf" srcId="{8B44987F-9052-4EFC-8017-78A32F6AA8ED}" destId="{4773EB18-691B-4DE1-8FE9-73A78DEA3B85}" srcOrd="1" destOrd="0" presId="urn:microsoft.com/office/officeart/2005/8/layout/list1"/>
    <dgm:cxn modelId="{E8C9E6A3-B86E-4025-A01D-D4DA4C62840C}" type="presParOf" srcId="{2431D2B9-8D88-4700-9153-6E4F1592124A}" destId="{BB82C3DF-1BCE-43C2-87B6-F944B180949C}" srcOrd="9" destOrd="0" presId="urn:microsoft.com/office/officeart/2005/8/layout/list1"/>
    <dgm:cxn modelId="{7815194D-24E3-4C1B-91C9-FC12DCED6A18}" type="presParOf" srcId="{2431D2B9-8D88-4700-9153-6E4F1592124A}" destId="{E74CAC03-331E-4EB8-99F9-E378C405185D}" srcOrd="10" destOrd="0" presId="urn:microsoft.com/office/officeart/2005/8/layout/list1"/>
    <dgm:cxn modelId="{27596844-B769-4BCD-89D1-66C400D53847}" type="presParOf" srcId="{2431D2B9-8D88-4700-9153-6E4F1592124A}" destId="{012181F1-06D0-4D52-9F9B-4861C1873CA4}" srcOrd="11" destOrd="0" presId="urn:microsoft.com/office/officeart/2005/8/layout/list1"/>
    <dgm:cxn modelId="{245B4198-B2E4-4102-942D-25D5DE8D3E90}" type="presParOf" srcId="{2431D2B9-8D88-4700-9153-6E4F1592124A}" destId="{6C3BC0B1-8F3F-4771-8F22-08BCD7C3C3AF}" srcOrd="12" destOrd="0" presId="urn:microsoft.com/office/officeart/2005/8/layout/list1"/>
    <dgm:cxn modelId="{3F3BC91F-A507-4BB2-9328-EE9F01751EDA}" type="presParOf" srcId="{6C3BC0B1-8F3F-4771-8F22-08BCD7C3C3AF}" destId="{02933F0B-2A74-4B3C-A35F-5CF166FB236F}" srcOrd="0" destOrd="0" presId="urn:microsoft.com/office/officeart/2005/8/layout/list1"/>
    <dgm:cxn modelId="{B871D165-81F5-4E44-B404-592AB16BAECB}" type="presParOf" srcId="{6C3BC0B1-8F3F-4771-8F22-08BCD7C3C3AF}" destId="{9117295B-7E85-4633-A145-162C5622B862}" srcOrd="1" destOrd="0" presId="urn:microsoft.com/office/officeart/2005/8/layout/list1"/>
    <dgm:cxn modelId="{71B2960C-DBD6-4736-ABA0-2E64A470D139}" type="presParOf" srcId="{2431D2B9-8D88-4700-9153-6E4F1592124A}" destId="{56FA988A-2F1B-4657-A088-DFD67CBA0BB1}" srcOrd="13" destOrd="0" presId="urn:microsoft.com/office/officeart/2005/8/layout/list1"/>
    <dgm:cxn modelId="{168244D6-7367-4DD2-9BE0-7352DE5A650B}" type="presParOf" srcId="{2431D2B9-8D88-4700-9153-6E4F1592124A}" destId="{3CEB5387-4237-4678-9D5E-207068AAE4A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57B611-84A0-4863-A525-DDF5DEEDDED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BF522D5-81B1-4B24-8CE3-A281453761EA}">
      <dgm:prSet phldrT="[Texto]" custT="1"/>
      <dgm:spPr>
        <a:solidFill>
          <a:schemeClr val="bg1"/>
        </a:solidFill>
      </dgm:spPr>
      <dgm:t>
        <a:bodyPr/>
        <a:lstStyle/>
        <a:p>
          <a:r>
            <a:rPr lang="es-CO" sz="2000" dirty="0" smtClean="0">
              <a:solidFill>
                <a:schemeClr val="tx1"/>
              </a:solidFill>
            </a:rPr>
            <a:t>Elementos de SG-SST $1.000.000</a:t>
          </a:r>
          <a:endParaRPr lang="es-CO" sz="2000" dirty="0">
            <a:solidFill>
              <a:schemeClr val="tx1"/>
            </a:solidFill>
          </a:endParaRPr>
        </a:p>
      </dgm:t>
    </dgm:pt>
    <dgm:pt modelId="{472C4341-35E5-4B02-89F2-0F9F18ADA305}" type="parTrans" cxnId="{D2E0A815-6CB8-4D94-8ED8-379297B0B293}">
      <dgm:prSet/>
      <dgm:spPr/>
    </dgm:pt>
    <dgm:pt modelId="{6DE6B5F8-48FF-4397-A4E4-AA123DD3B110}" type="sibTrans" cxnId="{D2E0A815-6CB8-4D94-8ED8-379297B0B293}">
      <dgm:prSet/>
      <dgm:spPr/>
    </dgm:pt>
    <dgm:pt modelId="{451F6E72-5156-4EA3-8019-9E026962D958}">
      <dgm:prSet phldrT="[Texto]" custT="1"/>
      <dgm:spPr>
        <a:solidFill>
          <a:schemeClr val="bg1"/>
        </a:solidFill>
      </dgm:spPr>
      <dgm:t>
        <a:bodyPr/>
        <a:lstStyle/>
        <a:p>
          <a:r>
            <a:rPr lang="es-CO" sz="2000" dirty="0" smtClean="0">
              <a:solidFill>
                <a:schemeClr val="tx1"/>
              </a:solidFill>
            </a:rPr>
            <a:t>Modelos Flexibles $8.532.300</a:t>
          </a:r>
          <a:endParaRPr lang="es-CO" sz="2000" dirty="0">
            <a:solidFill>
              <a:schemeClr val="tx1"/>
            </a:solidFill>
          </a:endParaRPr>
        </a:p>
      </dgm:t>
    </dgm:pt>
    <dgm:pt modelId="{7959AA87-5564-4D72-AAAB-0FAECE344435}" type="parTrans" cxnId="{4D2FB744-984A-4D3F-9C41-EAA8CCA784BC}">
      <dgm:prSet/>
      <dgm:spPr/>
    </dgm:pt>
    <dgm:pt modelId="{A315A205-C9A1-4D27-B329-5B6CC25A9DE2}" type="sibTrans" cxnId="{4D2FB744-984A-4D3F-9C41-EAA8CCA784BC}">
      <dgm:prSet/>
      <dgm:spPr/>
    </dgm:pt>
    <dgm:pt modelId="{060A5D1F-F6D4-44FB-88D9-572258CABD33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000" dirty="0" smtClean="0">
              <a:solidFill>
                <a:schemeClr val="tx1"/>
              </a:solidFill>
            </a:rPr>
            <a:t>Servicios públicos  $51.393.328</a:t>
          </a:r>
          <a:endParaRPr lang="es-CO" sz="2000" dirty="0">
            <a:solidFill>
              <a:schemeClr val="tx1"/>
            </a:solidFill>
          </a:endParaRPr>
        </a:p>
      </dgm:t>
    </dgm:pt>
    <dgm:pt modelId="{B6804CF1-737F-4373-9D1D-8434CBD6BFB7}" type="parTrans" cxnId="{322A415D-C2DA-4596-B31B-B6A281CB538D}">
      <dgm:prSet/>
      <dgm:spPr/>
    </dgm:pt>
    <dgm:pt modelId="{EADA49A5-6340-437A-992E-FA1F30ED7E37}" type="sibTrans" cxnId="{322A415D-C2DA-4596-B31B-B6A281CB538D}">
      <dgm:prSet/>
      <dgm:spPr/>
    </dgm:pt>
    <dgm:pt modelId="{9350E762-FAFF-45B7-8101-B66303C24B14}">
      <dgm:prSet phldrT="[Texto]" custT="1"/>
      <dgm:spPr>
        <a:solidFill>
          <a:schemeClr val="bg1"/>
        </a:solidFill>
      </dgm:spPr>
      <dgm:t>
        <a:bodyPr/>
        <a:lstStyle/>
        <a:p>
          <a:r>
            <a:rPr lang="es-CO" sz="2000" dirty="0" smtClean="0">
              <a:solidFill>
                <a:schemeClr val="tx1"/>
              </a:solidFill>
            </a:rPr>
            <a:t>Cubierta aulas Sede Pablo Neruda $53.234.514 </a:t>
          </a:r>
          <a:endParaRPr lang="es-CO" sz="2000" dirty="0">
            <a:solidFill>
              <a:schemeClr val="tx1"/>
            </a:solidFill>
          </a:endParaRPr>
        </a:p>
      </dgm:t>
    </dgm:pt>
    <dgm:pt modelId="{0B7DF9B4-51F9-4DB5-A513-C0321BCFA4F4}" type="parTrans" cxnId="{7A3E6287-EDCA-45C6-AF82-5E33468E879F}">
      <dgm:prSet/>
      <dgm:spPr/>
    </dgm:pt>
    <dgm:pt modelId="{8CAFA23D-3FA8-4F94-8DF3-59E7678EB6A9}" type="sibTrans" cxnId="{7A3E6287-EDCA-45C6-AF82-5E33468E879F}">
      <dgm:prSet/>
      <dgm:spPr/>
    </dgm:pt>
    <dgm:pt modelId="{2431D2B9-8D88-4700-9153-6E4F1592124A}" type="pres">
      <dgm:prSet presAssocID="{AF57B611-84A0-4863-A525-DDF5DEEDDED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BDEB324-49BE-466D-8D01-F2F86C8AA952}" type="pres">
      <dgm:prSet presAssocID="{EBF522D5-81B1-4B24-8CE3-A281453761EA}" presName="parentLin" presStyleCnt="0"/>
      <dgm:spPr/>
    </dgm:pt>
    <dgm:pt modelId="{8104974D-0F94-479C-BFEF-DE6E908EB2E1}" type="pres">
      <dgm:prSet presAssocID="{EBF522D5-81B1-4B24-8CE3-A281453761EA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7D8F9F7E-5F22-4F79-A652-670B64435688}" type="pres">
      <dgm:prSet presAssocID="{EBF522D5-81B1-4B24-8CE3-A281453761E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1756B54-29BA-4E2E-B85C-8C3D9EF92DB7}" type="pres">
      <dgm:prSet presAssocID="{EBF522D5-81B1-4B24-8CE3-A281453761EA}" presName="negativeSpace" presStyleCnt="0"/>
      <dgm:spPr/>
    </dgm:pt>
    <dgm:pt modelId="{D4965F54-4E27-43BA-A8BD-868F0AEEE178}" type="pres">
      <dgm:prSet presAssocID="{EBF522D5-81B1-4B24-8CE3-A281453761EA}" presName="childText" presStyleLbl="conFgAcc1" presStyleIdx="0" presStyleCnt="4">
        <dgm:presLayoutVars>
          <dgm:bulletEnabled val="1"/>
        </dgm:presLayoutVars>
      </dgm:prSet>
      <dgm:spPr/>
    </dgm:pt>
    <dgm:pt modelId="{5FE74664-857B-4A02-98AD-1DDAA9DB2440}" type="pres">
      <dgm:prSet presAssocID="{6DE6B5F8-48FF-4397-A4E4-AA123DD3B110}" presName="spaceBetweenRectangles" presStyleCnt="0"/>
      <dgm:spPr/>
    </dgm:pt>
    <dgm:pt modelId="{825F30E1-B939-40C7-BFEA-3F187624D786}" type="pres">
      <dgm:prSet presAssocID="{451F6E72-5156-4EA3-8019-9E026962D958}" presName="parentLin" presStyleCnt="0"/>
      <dgm:spPr/>
    </dgm:pt>
    <dgm:pt modelId="{CC109844-02F1-41BE-A7ED-939C81D6E5CD}" type="pres">
      <dgm:prSet presAssocID="{451F6E72-5156-4EA3-8019-9E026962D958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F3E6A056-9068-4567-BFF8-0EC2C7CC0789}" type="pres">
      <dgm:prSet presAssocID="{451F6E72-5156-4EA3-8019-9E026962D95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51AD06-E1C0-4553-AEA0-5DDB63174F06}" type="pres">
      <dgm:prSet presAssocID="{451F6E72-5156-4EA3-8019-9E026962D958}" presName="negativeSpace" presStyleCnt="0"/>
      <dgm:spPr/>
    </dgm:pt>
    <dgm:pt modelId="{00F5FBF5-BA36-4590-B03B-7F861755CFE6}" type="pres">
      <dgm:prSet presAssocID="{451F6E72-5156-4EA3-8019-9E026962D958}" presName="childText" presStyleLbl="conFgAcc1" presStyleIdx="1" presStyleCnt="4">
        <dgm:presLayoutVars>
          <dgm:bulletEnabled val="1"/>
        </dgm:presLayoutVars>
      </dgm:prSet>
      <dgm:spPr/>
    </dgm:pt>
    <dgm:pt modelId="{BC2BF1BA-CABE-4A2F-92DD-1281E58577F7}" type="pres">
      <dgm:prSet presAssocID="{A315A205-C9A1-4D27-B329-5B6CC25A9DE2}" presName="spaceBetweenRectangles" presStyleCnt="0"/>
      <dgm:spPr/>
    </dgm:pt>
    <dgm:pt modelId="{8A3C5A2B-AF6F-4E42-9610-2D714674C8A7}" type="pres">
      <dgm:prSet presAssocID="{060A5D1F-F6D4-44FB-88D9-572258CABD33}" presName="parentLin" presStyleCnt="0"/>
      <dgm:spPr/>
    </dgm:pt>
    <dgm:pt modelId="{FBC22912-F2FB-4A9B-B0FC-C210846C7272}" type="pres">
      <dgm:prSet presAssocID="{060A5D1F-F6D4-44FB-88D9-572258CABD33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F29E30FC-871A-4A50-BC1C-53A673ACA97C}" type="pres">
      <dgm:prSet presAssocID="{060A5D1F-F6D4-44FB-88D9-572258CABD3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169D04B-32E1-4F06-84EA-57B3302E75C7}" type="pres">
      <dgm:prSet presAssocID="{060A5D1F-F6D4-44FB-88D9-572258CABD33}" presName="negativeSpace" presStyleCnt="0"/>
      <dgm:spPr/>
    </dgm:pt>
    <dgm:pt modelId="{64F6FB7F-F03A-4092-AB73-80C3664EB626}" type="pres">
      <dgm:prSet presAssocID="{060A5D1F-F6D4-44FB-88D9-572258CABD33}" presName="childText" presStyleLbl="conFgAcc1" presStyleIdx="2" presStyleCnt="4">
        <dgm:presLayoutVars>
          <dgm:bulletEnabled val="1"/>
        </dgm:presLayoutVars>
      </dgm:prSet>
      <dgm:spPr/>
    </dgm:pt>
    <dgm:pt modelId="{A6E353B0-BCF1-460F-B544-51388EE68010}" type="pres">
      <dgm:prSet presAssocID="{EADA49A5-6340-437A-992E-FA1F30ED7E37}" presName="spaceBetweenRectangles" presStyleCnt="0"/>
      <dgm:spPr/>
    </dgm:pt>
    <dgm:pt modelId="{144CE7DA-B64A-453D-A7DD-6C686C36F72F}" type="pres">
      <dgm:prSet presAssocID="{9350E762-FAFF-45B7-8101-B66303C24B14}" presName="parentLin" presStyleCnt="0"/>
      <dgm:spPr/>
    </dgm:pt>
    <dgm:pt modelId="{72DA2099-BD66-4FEC-9542-68A4EC5841F5}" type="pres">
      <dgm:prSet presAssocID="{9350E762-FAFF-45B7-8101-B66303C24B14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BE41A5E2-146C-4C6B-9BFC-2866CE35DF1A}" type="pres">
      <dgm:prSet presAssocID="{9350E762-FAFF-45B7-8101-B66303C24B1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577EAC3-A123-4597-BA2A-FEF9334D87C7}" type="pres">
      <dgm:prSet presAssocID="{9350E762-FAFF-45B7-8101-B66303C24B14}" presName="negativeSpace" presStyleCnt="0"/>
      <dgm:spPr/>
    </dgm:pt>
    <dgm:pt modelId="{010CAAB6-6C8B-461A-B400-56F7CEE804B0}" type="pres">
      <dgm:prSet presAssocID="{9350E762-FAFF-45B7-8101-B66303C24B1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7DECF0B-443F-47F3-A80D-B1DD9C1985C3}" type="presOf" srcId="{451F6E72-5156-4EA3-8019-9E026962D958}" destId="{F3E6A056-9068-4567-BFF8-0EC2C7CC0789}" srcOrd="1" destOrd="0" presId="urn:microsoft.com/office/officeart/2005/8/layout/list1"/>
    <dgm:cxn modelId="{24F14F58-3236-4AD7-BA7B-693A4CD289B4}" type="presOf" srcId="{060A5D1F-F6D4-44FB-88D9-572258CABD33}" destId="{F29E30FC-871A-4A50-BC1C-53A673ACA97C}" srcOrd="1" destOrd="0" presId="urn:microsoft.com/office/officeart/2005/8/layout/list1"/>
    <dgm:cxn modelId="{4D2FB744-984A-4D3F-9C41-EAA8CCA784BC}" srcId="{AF57B611-84A0-4863-A525-DDF5DEEDDEDA}" destId="{451F6E72-5156-4EA3-8019-9E026962D958}" srcOrd="1" destOrd="0" parTransId="{7959AA87-5564-4D72-AAAB-0FAECE344435}" sibTransId="{A315A205-C9A1-4D27-B329-5B6CC25A9DE2}"/>
    <dgm:cxn modelId="{1EB916F8-4BEE-4A10-AD60-3938C9F55888}" type="presOf" srcId="{EBF522D5-81B1-4B24-8CE3-A281453761EA}" destId="{7D8F9F7E-5F22-4F79-A652-670B64435688}" srcOrd="1" destOrd="0" presId="urn:microsoft.com/office/officeart/2005/8/layout/list1"/>
    <dgm:cxn modelId="{D2E0A815-6CB8-4D94-8ED8-379297B0B293}" srcId="{AF57B611-84A0-4863-A525-DDF5DEEDDEDA}" destId="{EBF522D5-81B1-4B24-8CE3-A281453761EA}" srcOrd="0" destOrd="0" parTransId="{472C4341-35E5-4B02-89F2-0F9F18ADA305}" sibTransId="{6DE6B5F8-48FF-4397-A4E4-AA123DD3B110}"/>
    <dgm:cxn modelId="{4C95D13E-57F1-411D-9681-D8BDD655B1F4}" type="presOf" srcId="{9350E762-FAFF-45B7-8101-B66303C24B14}" destId="{BE41A5E2-146C-4C6B-9BFC-2866CE35DF1A}" srcOrd="1" destOrd="0" presId="urn:microsoft.com/office/officeart/2005/8/layout/list1"/>
    <dgm:cxn modelId="{05CA1E2C-3D3A-4A1D-A85D-9C07F0E5A907}" type="presOf" srcId="{9350E762-FAFF-45B7-8101-B66303C24B14}" destId="{72DA2099-BD66-4FEC-9542-68A4EC5841F5}" srcOrd="0" destOrd="0" presId="urn:microsoft.com/office/officeart/2005/8/layout/list1"/>
    <dgm:cxn modelId="{BC8A7BE9-F754-4265-AB29-95B0E6062D9C}" type="presOf" srcId="{EBF522D5-81B1-4B24-8CE3-A281453761EA}" destId="{8104974D-0F94-479C-BFEF-DE6E908EB2E1}" srcOrd="0" destOrd="0" presId="urn:microsoft.com/office/officeart/2005/8/layout/list1"/>
    <dgm:cxn modelId="{2D693EB0-122F-45C4-BAF4-C6C82735929E}" type="presOf" srcId="{060A5D1F-F6D4-44FB-88D9-572258CABD33}" destId="{FBC22912-F2FB-4A9B-B0FC-C210846C7272}" srcOrd="0" destOrd="0" presId="urn:microsoft.com/office/officeart/2005/8/layout/list1"/>
    <dgm:cxn modelId="{31802313-D1B9-4BE6-B4E1-BA9094F5FC8B}" type="presOf" srcId="{AF57B611-84A0-4863-A525-DDF5DEEDDEDA}" destId="{2431D2B9-8D88-4700-9153-6E4F1592124A}" srcOrd="0" destOrd="0" presId="urn:microsoft.com/office/officeart/2005/8/layout/list1"/>
    <dgm:cxn modelId="{7A3E6287-EDCA-45C6-AF82-5E33468E879F}" srcId="{AF57B611-84A0-4863-A525-DDF5DEEDDEDA}" destId="{9350E762-FAFF-45B7-8101-B66303C24B14}" srcOrd="3" destOrd="0" parTransId="{0B7DF9B4-51F9-4DB5-A513-C0321BCFA4F4}" sibTransId="{8CAFA23D-3FA8-4F94-8DF3-59E7678EB6A9}"/>
    <dgm:cxn modelId="{BBA26F71-C73D-47EA-B4AC-5D73E73A8403}" type="presOf" srcId="{451F6E72-5156-4EA3-8019-9E026962D958}" destId="{CC109844-02F1-41BE-A7ED-939C81D6E5CD}" srcOrd="0" destOrd="0" presId="urn:microsoft.com/office/officeart/2005/8/layout/list1"/>
    <dgm:cxn modelId="{322A415D-C2DA-4596-B31B-B6A281CB538D}" srcId="{AF57B611-84A0-4863-A525-DDF5DEEDDEDA}" destId="{060A5D1F-F6D4-44FB-88D9-572258CABD33}" srcOrd="2" destOrd="0" parTransId="{B6804CF1-737F-4373-9D1D-8434CBD6BFB7}" sibTransId="{EADA49A5-6340-437A-992E-FA1F30ED7E37}"/>
    <dgm:cxn modelId="{71BD8949-0317-4DC6-92A0-D2BC34AAC28A}" type="presParOf" srcId="{2431D2B9-8D88-4700-9153-6E4F1592124A}" destId="{CBDEB324-49BE-466D-8D01-F2F86C8AA952}" srcOrd="0" destOrd="0" presId="urn:microsoft.com/office/officeart/2005/8/layout/list1"/>
    <dgm:cxn modelId="{84539C3D-1BE3-430B-AB49-44B64892B14F}" type="presParOf" srcId="{CBDEB324-49BE-466D-8D01-F2F86C8AA952}" destId="{8104974D-0F94-479C-BFEF-DE6E908EB2E1}" srcOrd="0" destOrd="0" presId="urn:microsoft.com/office/officeart/2005/8/layout/list1"/>
    <dgm:cxn modelId="{DA0BAFA4-0A32-4399-8B88-56BED2559629}" type="presParOf" srcId="{CBDEB324-49BE-466D-8D01-F2F86C8AA952}" destId="{7D8F9F7E-5F22-4F79-A652-670B64435688}" srcOrd="1" destOrd="0" presId="urn:microsoft.com/office/officeart/2005/8/layout/list1"/>
    <dgm:cxn modelId="{EBFA97F9-3398-4935-91ED-B6694EB8B2C5}" type="presParOf" srcId="{2431D2B9-8D88-4700-9153-6E4F1592124A}" destId="{01756B54-29BA-4E2E-B85C-8C3D9EF92DB7}" srcOrd="1" destOrd="0" presId="urn:microsoft.com/office/officeart/2005/8/layout/list1"/>
    <dgm:cxn modelId="{83103A8B-4B62-4DA0-A55A-0D4A7E98924F}" type="presParOf" srcId="{2431D2B9-8D88-4700-9153-6E4F1592124A}" destId="{D4965F54-4E27-43BA-A8BD-868F0AEEE178}" srcOrd="2" destOrd="0" presId="urn:microsoft.com/office/officeart/2005/8/layout/list1"/>
    <dgm:cxn modelId="{D684612E-86C7-4888-BFE1-44E0C95F71C3}" type="presParOf" srcId="{2431D2B9-8D88-4700-9153-6E4F1592124A}" destId="{5FE74664-857B-4A02-98AD-1DDAA9DB2440}" srcOrd="3" destOrd="0" presId="urn:microsoft.com/office/officeart/2005/8/layout/list1"/>
    <dgm:cxn modelId="{0C3ACBF5-C788-4153-9E60-72DE451D600D}" type="presParOf" srcId="{2431D2B9-8D88-4700-9153-6E4F1592124A}" destId="{825F30E1-B939-40C7-BFEA-3F187624D786}" srcOrd="4" destOrd="0" presId="urn:microsoft.com/office/officeart/2005/8/layout/list1"/>
    <dgm:cxn modelId="{A6DF08E3-FE85-467A-9447-83A340877219}" type="presParOf" srcId="{825F30E1-B939-40C7-BFEA-3F187624D786}" destId="{CC109844-02F1-41BE-A7ED-939C81D6E5CD}" srcOrd="0" destOrd="0" presId="urn:microsoft.com/office/officeart/2005/8/layout/list1"/>
    <dgm:cxn modelId="{8C77C6F3-082F-40D5-A3E3-BDE3D55C490A}" type="presParOf" srcId="{825F30E1-B939-40C7-BFEA-3F187624D786}" destId="{F3E6A056-9068-4567-BFF8-0EC2C7CC0789}" srcOrd="1" destOrd="0" presId="urn:microsoft.com/office/officeart/2005/8/layout/list1"/>
    <dgm:cxn modelId="{91ACC541-5936-458D-9F47-03B97891352E}" type="presParOf" srcId="{2431D2B9-8D88-4700-9153-6E4F1592124A}" destId="{0C51AD06-E1C0-4553-AEA0-5DDB63174F06}" srcOrd="5" destOrd="0" presId="urn:microsoft.com/office/officeart/2005/8/layout/list1"/>
    <dgm:cxn modelId="{7DC7185E-0862-466C-AB2C-C8BECC462363}" type="presParOf" srcId="{2431D2B9-8D88-4700-9153-6E4F1592124A}" destId="{00F5FBF5-BA36-4590-B03B-7F861755CFE6}" srcOrd="6" destOrd="0" presId="urn:microsoft.com/office/officeart/2005/8/layout/list1"/>
    <dgm:cxn modelId="{FF0CEE04-08FB-4DF5-B049-CB96A67FC054}" type="presParOf" srcId="{2431D2B9-8D88-4700-9153-6E4F1592124A}" destId="{BC2BF1BA-CABE-4A2F-92DD-1281E58577F7}" srcOrd="7" destOrd="0" presId="urn:microsoft.com/office/officeart/2005/8/layout/list1"/>
    <dgm:cxn modelId="{E574DD91-07DA-4046-B8A1-0F5D4F1990E5}" type="presParOf" srcId="{2431D2B9-8D88-4700-9153-6E4F1592124A}" destId="{8A3C5A2B-AF6F-4E42-9610-2D714674C8A7}" srcOrd="8" destOrd="0" presId="urn:microsoft.com/office/officeart/2005/8/layout/list1"/>
    <dgm:cxn modelId="{73D514A5-E1BE-4AE8-B342-41C86E8A7AFC}" type="presParOf" srcId="{8A3C5A2B-AF6F-4E42-9610-2D714674C8A7}" destId="{FBC22912-F2FB-4A9B-B0FC-C210846C7272}" srcOrd="0" destOrd="0" presId="urn:microsoft.com/office/officeart/2005/8/layout/list1"/>
    <dgm:cxn modelId="{100572C0-4F18-477B-951E-21E0F81D4664}" type="presParOf" srcId="{8A3C5A2B-AF6F-4E42-9610-2D714674C8A7}" destId="{F29E30FC-871A-4A50-BC1C-53A673ACA97C}" srcOrd="1" destOrd="0" presId="urn:microsoft.com/office/officeart/2005/8/layout/list1"/>
    <dgm:cxn modelId="{C0D6FA3D-8EE6-4D79-8B0F-27C3DD132913}" type="presParOf" srcId="{2431D2B9-8D88-4700-9153-6E4F1592124A}" destId="{8169D04B-32E1-4F06-84EA-57B3302E75C7}" srcOrd="9" destOrd="0" presId="urn:microsoft.com/office/officeart/2005/8/layout/list1"/>
    <dgm:cxn modelId="{D6C1A1F2-0DDF-4821-99A1-4A12E0559516}" type="presParOf" srcId="{2431D2B9-8D88-4700-9153-6E4F1592124A}" destId="{64F6FB7F-F03A-4092-AB73-80C3664EB626}" srcOrd="10" destOrd="0" presId="urn:microsoft.com/office/officeart/2005/8/layout/list1"/>
    <dgm:cxn modelId="{3809E113-A5A7-4ECB-9007-7ECB67BE9BB0}" type="presParOf" srcId="{2431D2B9-8D88-4700-9153-6E4F1592124A}" destId="{A6E353B0-BCF1-460F-B544-51388EE68010}" srcOrd="11" destOrd="0" presId="urn:microsoft.com/office/officeart/2005/8/layout/list1"/>
    <dgm:cxn modelId="{09354195-8BEE-4213-9C93-DA5D8F0B684A}" type="presParOf" srcId="{2431D2B9-8D88-4700-9153-6E4F1592124A}" destId="{144CE7DA-B64A-453D-A7DD-6C686C36F72F}" srcOrd="12" destOrd="0" presId="urn:microsoft.com/office/officeart/2005/8/layout/list1"/>
    <dgm:cxn modelId="{F635453E-4BCE-4D32-8176-464434AD37D6}" type="presParOf" srcId="{144CE7DA-B64A-453D-A7DD-6C686C36F72F}" destId="{72DA2099-BD66-4FEC-9542-68A4EC5841F5}" srcOrd="0" destOrd="0" presId="urn:microsoft.com/office/officeart/2005/8/layout/list1"/>
    <dgm:cxn modelId="{4D0479EF-DFC2-484F-B475-3E2B34FE1C3C}" type="presParOf" srcId="{144CE7DA-B64A-453D-A7DD-6C686C36F72F}" destId="{BE41A5E2-146C-4C6B-9BFC-2866CE35DF1A}" srcOrd="1" destOrd="0" presId="urn:microsoft.com/office/officeart/2005/8/layout/list1"/>
    <dgm:cxn modelId="{2B247D08-FFEC-4576-88DD-688EC5B6D064}" type="presParOf" srcId="{2431D2B9-8D88-4700-9153-6E4F1592124A}" destId="{4577EAC3-A123-4597-BA2A-FEF9334D87C7}" srcOrd="13" destOrd="0" presId="urn:microsoft.com/office/officeart/2005/8/layout/list1"/>
    <dgm:cxn modelId="{26842BA7-1FB4-4806-AB3E-22B5948974A0}" type="presParOf" srcId="{2431D2B9-8D88-4700-9153-6E4F1592124A}" destId="{010CAAB6-6C8B-461A-B400-56F7CEE804B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57B611-84A0-4863-A525-DDF5DEEDDED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2B854B4-5AC0-41AF-8374-601AF1499A49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000" dirty="0">
              <a:solidFill>
                <a:schemeClr val="tx1"/>
              </a:solidFill>
            </a:rPr>
            <a:t>Certificados de estudio </a:t>
          </a:r>
          <a:r>
            <a:rPr lang="es-ES" sz="2000" dirty="0" smtClean="0">
              <a:solidFill>
                <a:schemeClr val="tx1"/>
              </a:solidFill>
            </a:rPr>
            <a:t>$3.461.000</a:t>
          </a:r>
          <a:endParaRPr lang="es-CO" sz="2000" dirty="0">
            <a:solidFill>
              <a:schemeClr val="tx1"/>
            </a:solidFill>
          </a:endParaRPr>
        </a:p>
      </dgm:t>
    </dgm:pt>
    <dgm:pt modelId="{B486BEDE-C56D-4103-BFB4-E40236E4B84C}" type="parTrans" cxnId="{60B7518E-FFAD-40FE-B67F-AF42AA867E07}">
      <dgm:prSet/>
      <dgm:spPr/>
      <dgm:t>
        <a:bodyPr/>
        <a:lstStyle/>
        <a:p>
          <a:endParaRPr lang="es-CO"/>
        </a:p>
      </dgm:t>
    </dgm:pt>
    <dgm:pt modelId="{BCA091C9-AA89-4396-9141-6FBF58D087F6}" type="sibTrans" cxnId="{60B7518E-FFAD-40FE-B67F-AF42AA867E07}">
      <dgm:prSet/>
      <dgm:spPr/>
      <dgm:t>
        <a:bodyPr/>
        <a:lstStyle/>
        <a:p>
          <a:endParaRPr lang="es-CO"/>
        </a:p>
      </dgm:t>
    </dgm:pt>
    <dgm:pt modelId="{9CA4BB7B-98E9-42DD-B8E3-050BD36FF54E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000" dirty="0">
              <a:solidFill>
                <a:schemeClr val="tx1"/>
              </a:solidFill>
            </a:rPr>
            <a:t>Concesión de espacios </a:t>
          </a:r>
          <a:r>
            <a:rPr lang="es-ES" sz="2000" dirty="0" smtClean="0">
              <a:solidFill>
                <a:schemeClr val="tx1"/>
              </a:solidFill>
            </a:rPr>
            <a:t>$27.575.180</a:t>
          </a:r>
          <a:endParaRPr lang="es-CO" sz="2000" dirty="0">
            <a:solidFill>
              <a:schemeClr val="tx1"/>
            </a:solidFill>
          </a:endParaRPr>
        </a:p>
      </dgm:t>
    </dgm:pt>
    <dgm:pt modelId="{4CAB7181-29FA-42D7-BCE5-5F9C9EE700CE}" type="parTrans" cxnId="{5D9E5E59-4CF8-4B96-B3FF-85E788004B5F}">
      <dgm:prSet/>
      <dgm:spPr/>
      <dgm:t>
        <a:bodyPr/>
        <a:lstStyle/>
        <a:p>
          <a:endParaRPr lang="es-CO"/>
        </a:p>
      </dgm:t>
    </dgm:pt>
    <dgm:pt modelId="{AAF3DA61-1979-403B-AA5E-900F84B6C29D}" type="sibTrans" cxnId="{5D9E5E59-4CF8-4B96-B3FF-85E788004B5F}">
      <dgm:prSet/>
      <dgm:spPr/>
      <dgm:t>
        <a:bodyPr/>
        <a:lstStyle/>
        <a:p>
          <a:endParaRPr lang="es-CO"/>
        </a:p>
      </dgm:t>
    </dgm:pt>
    <dgm:pt modelId="{CBA9D845-E144-4EE2-B62C-9FFD720B03B1}">
      <dgm:prSet phldrT="[Texto]" custT="1"/>
      <dgm:spPr>
        <a:solidFill>
          <a:schemeClr val="bg1"/>
        </a:solidFill>
      </dgm:spPr>
      <dgm:t>
        <a:bodyPr/>
        <a:lstStyle/>
        <a:p>
          <a:r>
            <a:rPr lang="es-CO" sz="2000" dirty="0" smtClean="0">
              <a:solidFill>
                <a:schemeClr val="tx1"/>
              </a:solidFill>
            </a:rPr>
            <a:t>Olimpiada de matemáticas $3.192.000</a:t>
          </a:r>
          <a:endParaRPr lang="es-CO" sz="2000" dirty="0">
            <a:solidFill>
              <a:schemeClr val="tx1"/>
            </a:solidFill>
          </a:endParaRPr>
        </a:p>
      </dgm:t>
    </dgm:pt>
    <dgm:pt modelId="{8A2DADA7-FCED-4615-B623-641AC1187D4F}" type="parTrans" cxnId="{3B4457D1-1AC7-43AD-8BC9-4CF3A25D3572}">
      <dgm:prSet/>
      <dgm:spPr/>
      <dgm:t>
        <a:bodyPr/>
        <a:lstStyle/>
        <a:p>
          <a:endParaRPr lang="es-CO"/>
        </a:p>
      </dgm:t>
    </dgm:pt>
    <dgm:pt modelId="{C569F477-3ACB-4F1D-BAC6-43E3CB1F1114}" type="sibTrans" cxnId="{3B4457D1-1AC7-43AD-8BC9-4CF3A25D3572}">
      <dgm:prSet/>
      <dgm:spPr/>
      <dgm:t>
        <a:bodyPr/>
        <a:lstStyle/>
        <a:p>
          <a:endParaRPr lang="es-CO"/>
        </a:p>
      </dgm:t>
    </dgm:pt>
    <dgm:pt modelId="{2431D2B9-8D88-4700-9153-6E4F1592124A}" type="pres">
      <dgm:prSet presAssocID="{AF57B611-84A0-4863-A525-DDF5DEEDDED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5549731-AE39-429A-AE80-880D1EB18591}" type="pres">
      <dgm:prSet presAssocID="{72B854B4-5AC0-41AF-8374-601AF1499A49}" presName="parentLin" presStyleCnt="0"/>
      <dgm:spPr/>
    </dgm:pt>
    <dgm:pt modelId="{64325DDF-746B-41C9-A750-11B8C95E5985}" type="pres">
      <dgm:prSet presAssocID="{72B854B4-5AC0-41AF-8374-601AF1499A49}" presName="parentLeftMargin" presStyleLbl="node1" presStyleIdx="0" presStyleCnt="3"/>
      <dgm:spPr/>
      <dgm:t>
        <a:bodyPr/>
        <a:lstStyle/>
        <a:p>
          <a:endParaRPr lang="es-CO"/>
        </a:p>
      </dgm:t>
    </dgm:pt>
    <dgm:pt modelId="{B3BE5BED-3D05-4DF3-8C36-1FADAD8754FC}" type="pres">
      <dgm:prSet presAssocID="{72B854B4-5AC0-41AF-8374-601AF1499A49}" presName="parentText" presStyleLbl="node1" presStyleIdx="0" presStyleCnt="3" custLinFactNeighborY="282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E661BEB-E841-4930-BC22-5D62E8B0FB95}" type="pres">
      <dgm:prSet presAssocID="{72B854B4-5AC0-41AF-8374-601AF1499A49}" presName="negativeSpace" presStyleCnt="0"/>
      <dgm:spPr/>
    </dgm:pt>
    <dgm:pt modelId="{B6FE50C1-17E6-4E6C-9ABC-A2BEE0C09EC4}" type="pres">
      <dgm:prSet presAssocID="{72B854B4-5AC0-41AF-8374-601AF1499A49}" presName="childText" presStyleLbl="conFgAcc1" presStyleIdx="0" presStyleCnt="3">
        <dgm:presLayoutVars>
          <dgm:bulletEnabled val="1"/>
        </dgm:presLayoutVars>
      </dgm:prSet>
      <dgm:spPr/>
    </dgm:pt>
    <dgm:pt modelId="{83DB4299-4ED2-48A0-9A8C-87A15A0D7217}" type="pres">
      <dgm:prSet presAssocID="{BCA091C9-AA89-4396-9141-6FBF58D087F6}" presName="spaceBetweenRectangles" presStyleCnt="0"/>
      <dgm:spPr/>
    </dgm:pt>
    <dgm:pt modelId="{5BF49C12-EEBB-443A-A089-CFBB269D17A5}" type="pres">
      <dgm:prSet presAssocID="{9CA4BB7B-98E9-42DD-B8E3-050BD36FF54E}" presName="parentLin" presStyleCnt="0"/>
      <dgm:spPr/>
    </dgm:pt>
    <dgm:pt modelId="{B27B9359-BCC5-4CA8-A5EE-69A6BD4EB011}" type="pres">
      <dgm:prSet presAssocID="{9CA4BB7B-98E9-42DD-B8E3-050BD36FF54E}" presName="parentLeftMargin" presStyleLbl="node1" presStyleIdx="0" presStyleCnt="3"/>
      <dgm:spPr/>
      <dgm:t>
        <a:bodyPr/>
        <a:lstStyle/>
        <a:p>
          <a:endParaRPr lang="es-CO"/>
        </a:p>
      </dgm:t>
    </dgm:pt>
    <dgm:pt modelId="{F4721B68-5FE1-45F3-93E3-A54214226FE3}" type="pres">
      <dgm:prSet presAssocID="{9CA4BB7B-98E9-42DD-B8E3-050BD36FF54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D1B3630-3F96-4225-8829-8606366CCB31}" type="pres">
      <dgm:prSet presAssocID="{9CA4BB7B-98E9-42DD-B8E3-050BD36FF54E}" presName="negativeSpace" presStyleCnt="0"/>
      <dgm:spPr/>
    </dgm:pt>
    <dgm:pt modelId="{D57D6674-40CD-4837-A990-E5812091C033}" type="pres">
      <dgm:prSet presAssocID="{9CA4BB7B-98E9-42DD-B8E3-050BD36FF54E}" presName="childText" presStyleLbl="conFgAcc1" presStyleIdx="1" presStyleCnt="3">
        <dgm:presLayoutVars>
          <dgm:bulletEnabled val="1"/>
        </dgm:presLayoutVars>
      </dgm:prSet>
      <dgm:spPr/>
    </dgm:pt>
    <dgm:pt modelId="{CFA31625-5C94-494C-A69C-D0C7B15D6D11}" type="pres">
      <dgm:prSet presAssocID="{AAF3DA61-1979-403B-AA5E-900F84B6C29D}" presName="spaceBetweenRectangles" presStyleCnt="0"/>
      <dgm:spPr/>
    </dgm:pt>
    <dgm:pt modelId="{163AF761-2A0B-4419-8862-FFD2DD488643}" type="pres">
      <dgm:prSet presAssocID="{CBA9D845-E144-4EE2-B62C-9FFD720B03B1}" presName="parentLin" presStyleCnt="0"/>
      <dgm:spPr/>
    </dgm:pt>
    <dgm:pt modelId="{C6313E31-7250-46A2-BE09-B37EF90F7CAD}" type="pres">
      <dgm:prSet presAssocID="{CBA9D845-E144-4EE2-B62C-9FFD720B03B1}" presName="parentLeftMargin" presStyleLbl="node1" presStyleIdx="1" presStyleCnt="3"/>
      <dgm:spPr/>
      <dgm:t>
        <a:bodyPr/>
        <a:lstStyle/>
        <a:p>
          <a:endParaRPr lang="es-CO"/>
        </a:p>
      </dgm:t>
    </dgm:pt>
    <dgm:pt modelId="{02499D59-1C21-4FCE-8716-A5637B1FC3C1}" type="pres">
      <dgm:prSet presAssocID="{CBA9D845-E144-4EE2-B62C-9FFD720B03B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F19D9D1-8EF8-498B-AC8D-1A5565517359}" type="pres">
      <dgm:prSet presAssocID="{CBA9D845-E144-4EE2-B62C-9FFD720B03B1}" presName="negativeSpace" presStyleCnt="0"/>
      <dgm:spPr/>
    </dgm:pt>
    <dgm:pt modelId="{B1DC1511-3A44-4532-B32F-6BFCFC67933A}" type="pres">
      <dgm:prSet presAssocID="{CBA9D845-E144-4EE2-B62C-9FFD720B03B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763FCA1-DC32-42B2-AF09-4B49D02CA31F}" type="presOf" srcId="{9CA4BB7B-98E9-42DD-B8E3-050BD36FF54E}" destId="{F4721B68-5FE1-45F3-93E3-A54214226FE3}" srcOrd="1" destOrd="0" presId="urn:microsoft.com/office/officeart/2005/8/layout/list1"/>
    <dgm:cxn modelId="{5D9E5E59-4CF8-4B96-B3FF-85E788004B5F}" srcId="{AF57B611-84A0-4863-A525-DDF5DEEDDEDA}" destId="{9CA4BB7B-98E9-42DD-B8E3-050BD36FF54E}" srcOrd="1" destOrd="0" parTransId="{4CAB7181-29FA-42D7-BCE5-5F9C9EE700CE}" sibTransId="{AAF3DA61-1979-403B-AA5E-900F84B6C29D}"/>
    <dgm:cxn modelId="{2CB39E83-BD54-4425-BC67-A7CFB6D209A6}" type="presOf" srcId="{CBA9D845-E144-4EE2-B62C-9FFD720B03B1}" destId="{C6313E31-7250-46A2-BE09-B37EF90F7CAD}" srcOrd="0" destOrd="0" presId="urn:microsoft.com/office/officeart/2005/8/layout/list1"/>
    <dgm:cxn modelId="{3B4457D1-1AC7-43AD-8BC9-4CF3A25D3572}" srcId="{AF57B611-84A0-4863-A525-DDF5DEEDDEDA}" destId="{CBA9D845-E144-4EE2-B62C-9FFD720B03B1}" srcOrd="2" destOrd="0" parTransId="{8A2DADA7-FCED-4615-B623-641AC1187D4F}" sibTransId="{C569F477-3ACB-4F1D-BAC6-43E3CB1F1114}"/>
    <dgm:cxn modelId="{3CCA9CA7-C2C1-41EE-AC69-07C0FCF04847}" type="presOf" srcId="{9CA4BB7B-98E9-42DD-B8E3-050BD36FF54E}" destId="{B27B9359-BCC5-4CA8-A5EE-69A6BD4EB011}" srcOrd="0" destOrd="0" presId="urn:microsoft.com/office/officeart/2005/8/layout/list1"/>
    <dgm:cxn modelId="{646C2D7E-3194-44D1-B1DA-C0EDDD5EAAF9}" type="presOf" srcId="{72B854B4-5AC0-41AF-8374-601AF1499A49}" destId="{B3BE5BED-3D05-4DF3-8C36-1FADAD8754FC}" srcOrd="1" destOrd="0" presId="urn:microsoft.com/office/officeart/2005/8/layout/list1"/>
    <dgm:cxn modelId="{60B7518E-FFAD-40FE-B67F-AF42AA867E07}" srcId="{AF57B611-84A0-4863-A525-DDF5DEEDDEDA}" destId="{72B854B4-5AC0-41AF-8374-601AF1499A49}" srcOrd="0" destOrd="0" parTransId="{B486BEDE-C56D-4103-BFB4-E40236E4B84C}" sibTransId="{BCA091C9-AA89-4396-9141-6FBF58D087F6}"/>
    <dgm:cxn modelId="{6D521668-FF9E-4EC9-ACF1-A2E32E1ED2C0}" type="presOf" srcId="{72B854B4-5AC0-41AF-8374-601AF1499A49}" destId="{64325DDF-746B-41C9-A750-11B8C95E5985}" srcOrd="0" destOrd="0" presId="urn:microsoft.com/office/officeart/2005/8/layout/list1"/>
    <dgm:cxn modelId="{94C024DB-BC27-40C8-ACF4-CEF4E42B95E3}" type="presOf" srcId="{CBA9D845-E144-4EE2-B62C-9FFD720B03B1}" destId="{02499D59-1C21-4FCE-8716-A5637B1FC3C1}" srcOrd="1" destOrd="0" presId="urn:microsoft.com/office/officeart/2005/8/layout/list1"/>
    <dgm:cxn modelId="{1B2C8D11-39D5-46ED-AC1A-17AB5C4F36DA}" type="presOf" srcId="{AF57B611-84A0-4863-A525-DDF5DEEDDEDA}" destId="{2431D2B9-8D88-4700-9153-6E4F1592124A}" srcOrd="0" destOrd="0" presId="urn:microsoft.com/office/officeart/2005/8/layout/list1"/>
    <dgm:cxn modelId="{178D3426-1CCC-4C4A-B5E4-4D64C46BFB67}" type="presParOf" srcId="{2431D2B9-8D88-4700-9153-6E4F1592124A}" destId="{15549731-AE39-429A-AE80-880D1EB18591}" srcOrd="0" destOrd="0" presId="urn:microsoft.com/office/officeart/2005/8/layout/list1"/>
    <dgm:cxn modelId="{393F757A-6A0F-48A6-AAFF-1D904BBD6850}" type="presParOf" srcId="{15549731-AE39-429A-AE80-880D1EB18591}" destId="{64325DDF-746B-41C9-A750-11B8C95E5985}" srcOrd="0" destOrd="0" presId="urn:microsoft.com/office/officeart/2005/8/layout/list1"/>
    <dgm:cxn modelId="{AD70C504-58A5-4758-8542-87DDBA7ADC32}" type="presParOf" srcId="{15549731-AE39-429A-AE80-880D1EB18591}" destId="{B3BE5BED-3D05-4DF3-8C36-1FADAD8754FC}" srcOrd="1" destOrd="0" presId="urn:microsoft.com/office/officeart/2005/8/layout/list1"/>
    <dgm:cxn modelId="{5B0758F2-CD85-4D25-9F6A-CE34BFE7B118}" type="presParOf" srcId="{2431D2B9-8D88-4700-9153-6E4F1592124A}" destId="{5E661BEB-E841-4930-BC22-5D62E8B0FB95}" srcOrd="1" destOrd="0" presId="urn:microsoft.com/office/officeart/2005/8/layout/list1"/>
    <dgm:cxn modelId="{97133DBD-9729-4B28-8E3F-4028067441EB}" type="presParOf" srcId="{2431D2B9-8D88-4700-9153-6E4F1592124A}" destId="{B6FE50C1-17E6-4E6C-9ABC-A2BEE0C09EC4}" srcOrd="2" destOrd="0" presId="urn:microsoft.com/office/officeart/2005/8/layout/list1"/>
    <dgm:cxn modelId="{F8D5358A-2F98-435C-8725-A34FF4A7D5C9}" type="presParOf" srcId="{2431D2B9-8D88-4700-9153-6E4F1592124A}" destId="{83DB4299-4ED2-48A0-9A8C-87A15A0D7217}" srcOrd="3" destOrd="0" presId="urn:microsoft.com/office/officeart/2005/8/layout/list1"/>
    <dgm:cxn modelId="{AB41305C-D106-4250-9ECD-DB5061AA1434}" type="presParOf" srcId="{2431D2B9-8D88-4700-9153-6E4F1592124A}" destId="{5BF49C12-EEBB-443A-A089-CFBB269D17A5}" srcOrd="4" destOrd="0" presId="urn:microsoft.com/office/officeart/2005/8/layout/list1"/>
    <dgm:cxn modelId="{CFD47DCC-391A-45A9-8EEB-DF31856F9AA1}" type="presParOf" srcId="{5BF49C12-EEBB-443A-A089-CFBB269D17A5}" destId="{B27B9359-BCC5-4CA8-A5EE-69A6BD4EB011}" srcOrd="0" destOrd="0" presId="urn:microsoft.com/office/officeart/2005/8/layout/list1"/>
    <dgm:cxn modelId="{67E2A906-820D-43DF-A026-735134BCD0FB}" type="presParOf" srcId="{5BF49C12-EEBB-443A-A089-CFBB269D17A5}" destId="{F4721B68-5FE1-45F3-93E3-A54214226FE3}" srcOrd="1" destOrd="0" presId="urn:microsoft.com/office/officeart/2005/8/layout/list1"/>
    <dgm:cxn modelId="{6B155B43-7A9A-4521-B683-764FD3B2DA95}" type="presParOf" srcId="{2431D2B9-8D88-4700-9153-6E4F1592124A}" destId="{3D1B3630-3F96-4225-8829-8606366CCB31}" srcOrd="5" destOrd="0" presId="urn:microsoft.com/office/officeart/2005/8/layout/list1"/>
    <dgm:cxn modelId="{36A4AB21-D749-4D01-AD78-7E8C749A6E8C}" type="presParOf" srcId="{2431D2B9-8D88-4700-9153-6E4F1592124A}" destId="{D57D6674-40CD-4837-A990-E5812091C033}" srcOrd="6" destOrd="0" presId="urn:microsoft.com/office/officeart/2005/8/layout/list1"/>
    <dgm:cxn modelId="{7B61995E-4F6A-491B-9A48-DC3C82E37551}" type="presParOf" srcId="{2431D2B9-8D88-4700-9153-6E4F1592124A}" destId="{CFA31625-5C94-494C-A69C-D0C7B15D6D11}" srcOrd="7" destOrd="0" presId="urn:microsoft.com/office/officeart/2005/8/layout/list1"/>
    <dgm:cxn modelId="{2790633E-07C9-4513-9347-1C6A8548D602}" type="presParOf" srcId="{2431D2B9-8D88-4700-9153-6E4F1592124A}" destId="{163AF761-2A0B-4419-8862-FFD2DD488643}" srcOrd="8" destOrd="0" presId="urn:microsoft.com/office/officeart/2005/8/layout/list1"/>
    <dgm:cxn modelId="{FB388995-79FF-4B4A-ACEF-94174208D9EA}" type="presParOf" srcId="{163AF761-2A0B-4419-8862-FFD2DD488643}" destId="{C6313E31-7250-46A2-BE09-B37EF90F7CAD}" srcOrd="0" destOrd="0" presId="urn:microsoft.com/office/officeart/2005/8/layout/list1"/>
    <dgm:cxn modelId="{EB274E59-3F4B-44A3-B021-168A09357D6E}" type="presParOf" srcId="{163AF761-2A0B-4419-8862-FFD2DD488643}" destId="{02499D59-1C21-4FCE-8716-A5637B1FC3C1}" srcOrd="1" destOrd="0" presId="urn:microsoft.com/office/officeart/2005/8/layout/list1"/>
    <dgm:cxn modelId="{5C42FBCD-54A7-4C4A-A01A-639381E3BC05}" type="presParOf" srcId="{2431D2B9-8D88-4700-9153-6E4F1592124A}" destId="{CF19D9D1-8EF8-498B-AC8D-1A5565517359}" srcOrd="9" destOrd="0" presId="urn:microsoft.com/office/officeart/2005/8/layout/list1"/>
    <dgm:cxn modelId="{97973003-1023-444F-9326-17B265C30305}" type="presParOf" srcId="{2431D2B9-8D88-4700-9153-6E4F1592124A}" destId="{B1DC1511-3A44-4532-B32F-6BFCFC67933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A74D53-89C9-4715-99BA-9B10D25F3C39}" type="doc">
      <dgm:prSet loTypeId="urn:microsoft.com/office/officeart/2005/8/layout/pyramid2" loCatId="pyramid" qsTypeId="urn:microsoft.com/office/officeart/2005/8/quickstyle/3d3" qsCatId="3D" csTypeId="urn:microsoft.com/office/officeart/2005/8/colors/accent3_1" csCatId="accent3" phldr="1"/>
      <dgm:spPr/>
    </dgm:pt>
    <dgm:pt modelId="{E8E815F5-9D93-4FBB-BDF7-94BDE9408346}">
      <dgm:prSet phldrT="[Texto]" custT="1"/>
      <dgm:spPr/>
      <dgm:t>
        <a:bodyPr/>
        <a:lstStyle/>
        <a:p>
          <a:r>
            <a:rPr lang="es-ES" sz="2400" dirty="0" smtClean="0">
              <a:latin typeface="Abadi" panose="020B0604020104020204" pitchFamily="34" charset="0"/>
            </a:rPr>
            <a:t>Hosting y manejo pagina web $581.000</a:t>
          </a:r>
          <a:endParaRPr lang="es-CO" sz="2400" dirty="0">
            <a:latin typeface="Abadi" panose="020B0604020104020204" pitchFamily="34" charset="0"/>
          </a:endParaRPr>
        </a:p>
      </dgm:t>
    </dgm:pt>
    <dgm:pt modelId="{2B093EE1-BACD-45FB-B725-0C2D515D1EF8}" type="parTrans" cxnId="{B8D32C73-792D-48AD-B6AB-4901DD0E6B2C}">
      <dgm:prSet/>
      <dgm:spPr/>
      <dgm:t>
        <a:bodyPr/>
        <a:lstStyle/>
        <a:p>
          <a:endParaRPr lang="es-CO"/>
        </a:p>
      </dgm:t>
    </dgm:pt>
    <dgm:pt modelId="{4A8465E3-BB9A-4642-A988-09A16EFFDCD8}" type="sibTrans" cxnId="{B8D32C73-792D-48AD-B6AB-4901DD0E6B2C}">
      <dgm:prSet/>
      <dgm:spPr/>
      <dgm:t>
        <a:bodyPr/>
        <a:lstStyle/>
        <a:p>
          <a:endParaRPr lang="es-CO"/>
        </a:p>
      </dgm:t>
    </dgm:pt>
    <dgm:pt modelId="{281FA3C3-8BBA-4D45-9D4B-A32D97B700AA}">
      <dgm:prSet phldrT="[Texto]" custT="1"/>
      <dgm:spPr/>
      <dgm:t>
        <a:bodyPr/>
        <a:lstStyle/>
        <a:p>
          <a:r>
            <a:rPr lang="es-ES" sz="2000" dirty="0">
              <a:latin typeface="Abadi" panose="020B0604020104020204" pitchFamily="34" charset="0"/>
            </a:rPr>
            <a:t>Software académico $</a:t>
          </a:r>
          <a:r>
            <a:rPr lang="es-ES" sz="2000" dirty="0" smtClean="0">
              <a:latin typeface="Abadi" panose="020B0604020104020204" pitchFamily="34" charset="0"/>
            </a:rPr>
            <a:t>3,600,000</a:t>
          </a:r>
          <a:endParaRPr lang="es-CO" sz="2000" dirty="0">
            <a:latin typeface="Abadi" panose="020B0604020104020204" pitchFamily="34" charset="0"/>
          </a:endParaRPr>
        </a:p>
      </dgm:t>
    </dgm:pt>
    <dgm:pt modelId="{B9DFEFE4-03B5-41CF-B391-C97439B6C65C}" type="parTrans" cxnId="{EF4CB5B5-7639-4CCF-BA18-D4F73557C269}">
      <dgm:prSet/>
      <dgm:spPr/>
      <dgm:t>
        <a:bodyPr/>
        <a:lstStyle/>
        <a:p>
          <a:endParaRPr lang="es-CO"/>
        </a:p>
      </dgm:t>
    </dgm:pt>
    <dgm:pt modelId="{51DDFFB1-093D-403E-BAFD-C0508FA24C93}" type="sibTrans" cxnId="{EF4CB5B5-7639-4CCF-BA18-D4F73557C269}">
      <dgm:prSet/>
      <dgm:spPr/>
      <dgm:t>
        <a:bodyPr/>
        <a:lstStyle/>
        <a:p>
          <a:endParaRPr lang="es-CO"/>
        </a:p>
      </dgm:t>
    </dgm:pt>
    <dgm:pt modelId="{25DA3384-4D80-4B1B-A688-9D12055294E2}" type="pres">
      <dgm:prSet presAssocID="{67A74D53-89C9-4715-99BA-9B10D25F3C39}" presName="compositeShape" presStyleCnt="0">
        <dgm:presLayoutVars>
          <dgm:dir/>
          <dgm:resizeHandles/>
        </dgm:presLayoutVars>
      </dgm:prSet>
      <dgm:spPr/>
    </dgm:pt>
    <dgm:pt modelId="{F5A07CE9-2199-4900-A21A-C805E0DA3479}" type="pres">
      <dgm:prSet presAssocID="{67A74D53-89C9-4715-99BA-9B10D25F3C39}" presName="pyramid" presStyleLbl="node1" presStyleIdx="0" presStyleCnt="1"/>
      <dgm:spPr/>
    </dgm:pt>
    <dgm:pt modelId="{A64630CE-8CF9-4484-ACF4-203689514F7D}" type="pres">
      <dgm:prSet presAssocID="{67A74D53-89C9-4715-99BA-9B10D25F3C39}" presName="theList" presStyleCnt="0"/>
      <dgm:spPr/>
    </dgm:pt>
    <dgm:pt modelId="{4E1F3FC5-CF4A-4680-B3FD-FDF6A189ADF4}" type="pres">
      <dgm:prSet presAssocID="{E8E815F5-9D93-4FBB-BDF7-94BDE9408346}" presName="aNode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4AFEFA8-E93F-4165-9FEC-6CF67CADD85F}" type="pres">
      <dgm:prSet presAssocID="{E8E815F5-9D93-4FBB-BDF7-94BDE9408346}" presName="aSpace" presStyleCnt="0"/>
      <dgm:spPr/>
    </dgm:pt>
    <dgm:pt modelId="{5EE23B27-4611-4B63-ADC9-69DB3D178E33}" type="pres">
      <dgm:prSet presAssocID="{281FA3C3-8BBA-4D45-9D4B-A32D97B700AA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49D6912-3C06-44DD-9E8F-8EB4A9C02171}" type="pres">
      <dgm:prSet presAssocID="{281FA3C3-8BBA-4D45-9D4B-A32D97B700AA}" presName="aSpace" presStyleCnt="0"/>
      <dgm:spPr/>
    </dgm:pt>
  </dgm:ptLst>
  <dgm:cxnLst>
    <dgm:cxn modelId="{45B00288-EE58-42C8-887D-1442E1F72EB8}" type="presOf" srcId="{E8E815F5-9D93-4FBB-BDF7-94BDE9408346}" destId="{4E1F3FC5-CF4A-4680-B3FD-FDF6A189ADF4}" srcOrd="0" destOrd="0" presId="urn:microsoft.com/office/officeart/2005/8/layout/pyramid2"/>
    <dgm:cxn modelId="{41EBA96E-01B0-4F65-AC41-F8761AFA5EAC}" type="presOf" srcId="{281FA3C3-8BBA-4D45-9D4B-A32D97B700AA}" destId="{5EE23B27-4611-4B63-ADC9-69DB3D178E33}" srcOrd="0" destOrd="0" presId="urn:microsoft.com/office/officeart/2005/8/layout/pyramid2"/>
    <dgm:cxn modelId="{E0A9C44F-AE59-421B-A8F0-3033CD18073D}" type="presOf" srcId="{67A74D53-89C9-4715-99BA-9B10D25F3C39}" destId="{25DA3384-4D80-4B1B-A688-9D12055294E2}" srcOrd="0" destOrd="0" presId="urn:microsoft.com/office/officeart/2005/8/layout/pyramid2"/>
    <dgm:cxn modelId="{B8D32C73-792D-48AD-B6AB-4901DD0E6B2C}" srcId="{67A74D53-89C9-4715-99BA-9B10D25F3C39}" destId="{E8E815F5-9D93-4FBB-BDF7-94BDE9408346}" srcOrd="0" destOrd="0" parTransId="{2B093EE1-BACD-45FB-B725-0C2D515D1EF8}" sibTransId="{4A8465E3-BB9A-4642-A988-09A16EFFDCD8}"/>
    <dgm:cxn modelId="{EF4CB5B5-7639-4CCF-BA18-D4F73557C269}" srcId="{67A74D53-89C9-4715-99BA-9B10D25F3C39}" destId="{281FA3C3-8BBA-4D45-9D4B-A32D97B700AA}" srcOrd="1" destOrd="0" parTransId="{B9DFEFE4-03B5-41CF-B391-C97439B6C65C}" sibTransId="{51DDFFB1-093D-403E-BAFD-C0508FA24C93}"/>
    <dgm:cxn modelId="{92B8BB52-F770-47B5-8B8F-ABD94295C918}" type="presParOf" srcId="{25DA3384-4D80-4B1B-A688-9D12055294E2}" destId="{F5A07CE9-2199-4900-A21A-C805E0DA3479}" srcOrd="0" destOrd="0" presId="urn:microsoft.com/office/officeart/2005/8/layout/pyramid2"/>
    <dgm:cxn modelId="{B91A3859-CA70-48A6-B341-95FD2B3F9B9B}" type="presParOf" srcId="{25DA3384-4D80-4B1B-A688-9D12055294E2}" destId="{A64630CE-8CF9-4484-ACF4-203689514F7D}" srcOrd="1" destOrd="0" presId="urn:microsoft.com/office/officeart/2005/8/layout/pyramid2"/>
    <dgm:cxn modelId="{AC4E74CF-A727-4730-904F-713A9457903A}" type="presParOf" srcId="{A64630CE-8CF9-4484-ACF4-203689514F7D}" destId="{4E1F3FC5-CF4A-4680-B3FD-FDF6A189ADF4}" srcOrd="0" destOrd="0" presId="urn:microsoft.com/office/officeart/2005/8/layout/pyramid2"/>
    <dgm:cxn modelId="{C6D987C9-8DB8-4210-BA11-CF6033019E19}" type="presParOf" srcId="{A64630CE-8CF9-4484-ACF4-203689514F7D}" destId="{F4AFEFA8-E93F-4165-9FEC-6CF67CADD85F}" srcOrd="1" destOrd="0" presId="urn:microsoft.com/office/officeart/2005/8/layout/pyramid2"/>
    <dgm:cxn modelId="{52A01D90-F73B-4085-B753-D71DDAB267B7}" type="presParOf" srcId="{A64630CE-8CF9-4484-ACF4-203689514F7D}" destId="{5EE23B27-4611-4B63-ADC9-69DB3D178E33}" srcOrd="2" destOrd="0" presId="urn:microsoft.com/office/officeart/2005/8/layout/pyramid2"/>
    <dgm:cxn modelId="{6FD3E253-68C5-4722-BB32-14633F59B827}" type="presParOf" srcId="{A64630CE-8CF9-4484-ACF4-203689514F7D}" destId="{349D6912-3C06-44DD-9E8F-8EB4A9C02171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4AF66C-E4C1-4E61-BF36-D8BCAD5F0EF2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91D05C-577F-486B-9F5B-89E5211A4626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Diplomas $3.458.200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9D4A934-C3ED-4E34-ABAE-58DB6477AD14}" type="parTrans" cxnId="{F7BAAA3A-EE0E-47B3-9813-D451FFB31443}">
      <dgm:prSet/>
      <dgm:spPr/>
      <dgm:t>
        <a:bodyPr/>
        <a:lstStyle/>
        <a:p>
          <a:endParaRPr lang="es-CO"/>
        </a:p>
      </dgm:t>
    </dgm:pt>
    <dgm:pt modelId="{120F09E1-704A-4DDA-95CE-683C4948CAC5}" type="sibTrans" cxnId="{F7BAAA3A-EE0E-47B3-9813-D451FFB31443}">
      <dgm:prSet/>
      <dgm:spPr/>
      <dgm:t>
        <a:bodyPr/>
        <a:lstStyle/>
        <a:p>
          <a:endParaRPr lang="es-CO"/>
        </a:p>
      </dgm:t>
    </dgm:pt>
    <dgm:pt modelId="{76744A86-029A-4CD0-BB1A-1C7260A4BEA3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Elementos de papelería $10.800.000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971CDE4-351C-4240-8F69-375EE16C62A9}" type="parTrans" cxnId="{3E661CD3-4C0D-445E-9AA2-86D06D46786A}">
      <dgm:prSet/>
      <dgm:spPr/>
      <dgm:t>
        <a:bodyPr/>
        <a:lstStyle/>
        <a:p>
          <a:endParaRPr lang="es-CO"/>
        </a:p>
      </dgm:t>
    </dgm:pt>
    <dgm:pt modelId="{B91CE791-F013-4CF7-8D77-1B424447E354}" type="sibTrans" cxnId="{3E661CD3-4C0D-445E-9AA2-86D06D46786A}">
      <dgm:prSet/>
      <dgm:spPr/>
      <dgm:t>
        <a:bodyPr/>
        <a:lstStyle/>
        <a:p>
          <a:endParaRPr lang="es-CO"/>
        </a:p>
      </dgm:t>
    </dgm:pt>
    <dgm:pt modelId="{CD4B70B7-6686-4316-AEE5-E1FFC36AE80E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Elementos de aseo $5.021.000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0AA6C68-E362-4327-855E-BC9D8699A7D6}" type="parTrans" cxnId="{99DDE8D6-A6AA-4F84-9901-0297B9DD3E9E}">
      <dgm:prSet/>
      <dgm:spPr/>
      <dgm:t>
        <a:bodyPr/>
        <a:lstStyle/>
        <a:p>
          <a:endParaRPr lang="es-CO"/>
        </a:p>
      </dgm:t>
    </dgm:pt>
    <dgm:pt modelId="{F7DB22CB-6EC3-46A7-AD66-1FCA6491D40D}" type="sibTrans" cxnId="{99DDE8D6-A6AA-4F84-9901-0297B9DD3E9E}">
      <dgm:prSet/>
      <dgm:spPr/>
      <dgm:t>
        <a:bodyPr/>
        <a:lstStyle/>
        <a:p>
          <a:endParaRPr lang="es-CO"/>
        </a:p>
      </dgm:t>
    </dgm:pt>
    <dgm:pt modelId="{BEFEB4C1-BFB6-432B-92AF-7BF2308AE849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Elementos de ferretería$10.480.000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66EECD4-5C04-411E-A424-BD6A877FE7A3}" type="parTrans" cxnId="{1C17E1C0-653F-40E3-A377-895FE6EEFE93}">
      <dgm:prSet/>
      <dgm:spPr/>
      <dgm:t>
        <a:bodyPr/>
        <a:lstStyle/>
        <a:p>
          <a:endParaRPr lang="es-CO"/>
        </a:p>
      </dgm:t>
    </dgm:pt>
    <dgm:pt modelId="{B649270B-5926-47FE-8E38-BBE391827A60}" type="sibTrans" cxnId="{1C17E1C0-653F-40E3-A377-895FE6EEFE93}">
      <dgm:prSet/>
      <dgm:spPr/>
      <dgm:t>
        <a:bodyPr/>
        <a:lstStyle/>
        <a:p>
          <a:endParaRPr lang="es-CO"/>
        </a:p>
      </dgm:t>
    </dgm:pt>
    <dgm:pt modelId="{41777137-A8AA-4036-8DB5-9B5D6F83101C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Pólizas $4.624.188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03FBDF6-BF1A-44B7-BDFF-57BA0385E3B9}" type="parTrans" cxnId="{E04B6730-1BF6-4FF8-A114-8FAFF482793A}">
      <dgm:prSet/>
      <dgm:spPr/>
      <dgm:t>
        <a:bodyPr/>
        <a:lstStyle/>
        <a:p>
          <a:endParaRPr lang="es-CO"/>
        </a:p>
      </dgm:t>
    </dgm:pt>
    <dgm:pt modelId="{F636CFAD-6610-4BAE-B02F-2C9932AB2B8D}" type="sibTrans" cxnId="{E04B6730-1BF6-4FF8-A114-8FAFF482793A}">
      <dgm:prSet/>
      <dgm:spPr/>
      <dgm:t>
        <a:bodyPr/>
        <a:lstStyle/>
        <a:p>
          <a:endParaRPr lang="es-CO"/>
        </a:p>
      </dgm:t>
    </dgm:pt>
    <dgm:pt modelId="{26A194AC-56EA-4F31-B4CE-E0524014428B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Mantenimiento $18.400.000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863C7B2-1DB7-422B-93E7-05B8DEAB8D04}" type="parTrans" cxnId="{EC8160DB-895F-468C-B391-277B9B009BF1}">
      <dgm:prSet/>
      <dgm:spPr/>
      <dgm:t>
        <a:bodyPr/>
        <a:lstStyle/>
        <a:p>
          <a:endParaRPr lang="es-CO"/>
        </a:p>
      </dgm:t>
    </dgm:pt>
    <dgm:pt modelId="{62129A0E-F321-43A9-B1FD-9552C715C409}" type="sibTrans" cxnId="{EC8160DB-895F-468C-B391-277B9B009BF1}">
      <dgm:prSet/>
      <dgm:spPr/>
      <dgm:t>
        <a:bodyPr/>
        <a:lstStyle/>
        <a:p>
          <a:endParaRPr lang="es-CO"/>
        </a:p>
      </dgm:t>
    </dgm:pt>
    <dgm:pt modelId="{2DCC1259-2D9C-4E5F-B787-4FFE37AD3D6E}">
      <dgm:prSet phldrT="[Texto]" custT="1"/>
      <dgm:spPr/>
      <dgm:t>
        <a:bodyPr/>
        <a:lstStyle/>
        <a:p>
          <a:r>
            <a:rPr lang="es-CO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Personal Externo $34.200.000</a:t>
          </a:r>
          <a:endParaRPr lang="es-CO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2373C33-B6BD-4EB4-8327-CEE17242C185}" type="parTrans" cxnId="{72A3B1BC-5930-4946-909D-04F00BBA962C}">
      <dgm:prSet/>
      <dgm:spPr/>
      <dgm:t>
        <a:bodyPr/>
        <a:lstStyle/>
        <a:p>
          <a:endParaRPr lang="es-CO"/>
        </a:p>
      </dgm:t>
    </dgm:pt>
    <dgm:pt modelId="{6CFE39F6-6618-46D4-A985-0919D8BEBC88}" type="sibTrans" cxnId="{72A3B1BC-5930-4946-909D-04F00BBA962C}">
      <dgm:prSet/>
      <dgm:spPr/>
      <dgm:t>
        <a:bodyPr/>
        <a:lstStyle/>
        <a:p>
          <a:endParaRPr lang="es-CO"/>
        </a:p>
      </dgm:t>
    </dgm:pt>
    <dgm:pt modelId="{3EB5539A-782D-422C-A353-AA3AAB9CFA95}" type="pres">
      <dgm:prSet presAssocID="{424AF66C-E4C1-4E61-BF36-D8BCAD5F0EF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EC8E08A4-7A0C-4502-BCD8-6429FB43A3AC}" type="pres">
      <dgm:prSet presAssocID="{9D91D05C-577F-486B-9F5B-89E5211A4626}" presName="circle1" presStyleLbl="node1" presStyleIdx="0" presStyleCnt="7"/>
      <dgm:spPr>
        <a:solidFill>
          <a:schemeClr val="tx2">
            <a:lumMod val="40000"/>
            <a:lumOff val="60000"/>
          </a:schemeClr>
        </a:solidFill>
      </dgm:spPr>
    </dgm:pt>
    <dgm:pt modelId="{42D8CB7F-B87F-43FC-B347-0229227F802F}" type="pres">
      <dgm:prSet presAssocID="{9D91D05C-577F-486B-9F5B-89E5211A4626}" presName="space" presStyleCnt="0"/>
      <dgm:spPr/>
    </dgm:pt>
    <dgm:pt modelId="{175A158B-A8E3-4C31-BC38-CFBD903C345B}" type="pres">
      <dgm:prSet presAssocID="{9D91D05C-577F-486B-9F5B-89E5211A4626}" presName="rect1" presStyleLbl="alignAcc1" presStyleIdx="0" presStyleCnt="7"/>
      <dgm:spPr/>
      <dgm:t>
        <a:bodyPr/>
        <a:lstStyle/>
        <a:p>
          <a:endParaRPr lang="es-CO"/>
        </a:p>
      </dgm:t>
    </dgm:pt>
    <dgm:pt modelId="{3593C749-0D2D-4F2C-AB69-698D1C9BB1DD}" type="pres">
      <dgm:prSet presAssocID="{41777137-A8AA-4036-8DB5-9B5D6F83101C}" presName="vertSpace2" presStyleLbl="node1" presStyleIdx="0" presStyleCnt="7"/>
      <dgm:spPr/>
    </dgm:pt>
    <dgm:pt modelId="{59FDD7F6-5CEB-4805-84CE-8DB98207F485}" type="pres">
      <dgm:prSet presAssocID="{41777137-A8AA-4036-8DB5-9B5D6F83101C}" presName="circle2" presStyleLbl="node1" presStyleIdx="1" presStyleCnt="7"/>
      <dgm:spPr/>
    </dgm:pt>
    <dgm:pt modelId="{C13F3EB3-608C-41C4-A29F-5A318FD19E0F}" type="pres">
      <dgm:prSet presAssocID="{41777137-A8AA-4036-8DB5-9B5D6F83101C}" presName="rect2" presStyleLbl="alignAcc1" presStyleIdx="1" presStyleCnt="7"/>
      <dgm:spPr/>
      <dgm:t>
        <a:bodyPr/>
        <a:lstStyle/>
        <a:p>
          <a:endParaRPr lang="es-CO"/>
        </a:p>
      </dgm:t>
    </dgm:pt>
    <dgm:pt modelId="{F6EA1115-DB16-42B0-A796-664F3ADF05B5}" type="pres">
      <dgm:prSet presAssocID="{76744A86-029A-4CD0-BB1A-1C7260A4BEA3}" presName="vertSpace3" presStyleLbl="node1" presStyleIdx="1" presStyleCnt="7"/>
      <dgm:spPr/>
    </dgm:pt>
    <dgm:pt modelId="{4478E285-A227-4CF2-B9C5-CD4A4F09B816}" type="pres">
      <dgm:prSet presAssocID="{76744A86-029A-4CD0-BB1A-1C7260A4BEA3}" presName="circle3" presStyleLbl="node1" presStyleIdx="2" presStyleCnt="7"/>
      <dgm:spPr/>
    </dgm:pt>
    <dgm:pt modelId="{CFC4C049-C821-445A-816B-A1172E2612A1}" type="pres">
      <dgm:prSet presAssocID="{76744A86-029A-4CD0-BB1A-1C7260A4BEA3}" presName="rect3" presStyleLbl="alignAcc1" presStyleIdx="2" presStyleCnt="7"/>
      <dgm:spPr/>
      <dgm:t>
        <a:bodyPr/>
        <a:lstStyle/>
        <a:p>
          <a:endParaRPr lang="es-CO"/>
        </a:p>
      </dgm:t>
    </dgm:pt>
    <dgm:pt modelId="{ACE10330-B4FC-4232-82BB-F24AACA5561C}" type="pres">
      <dgm:prSet presAssocID="{CD4B70B7-6686-4316-AEE5-E1FFC36AE80E}" presName="vertSpace4" presStyleLbl="node1" presStyleIdx="2" presStyleCnt="7"/>
      <dgm:spPr/>
    </dgm:pt>
    <dgm:pt modelId="{1857B350-653F-46FE-8DAE-EE0409A5A17F}" type="pres">
      <dgm:prSet presAssocID="{CD4B70B7-6686-4316-AEE5-E1FFC36AE80E}" presName="circle4" presStyleLbl="node1" presStyleIdx="3" presStyleCnt="7"/>
      <dgm:spPr/>
    </dgm:pt>
    <dgm:pt modelId="{9B1735B6-D1ED-427F-923A-597D881064DF}" type="pres">
      <dgm:prSet presAssocID="{CD4B70B7-6686-4316-AEE5-E1FFC36AE80E}" presName="rect4" presStyleLbl="alignAcc1" presStyleIdx="3" presStyleCnt="7"/>
      <dgm:spPr/>
      <dgm:t>
        <a:bodyPr/>
        <a:lstStyle/>
        <a:p>
          <a:endParaRPr lang="es-CO"/>
        </a:p>
      </dgm:t>
    </dgm:pt>
    <dgm:pt modelId="{2E87D9CD-7F9B-40B3-A54D-A32FC63194C2}" type="pres">
      <dgm:prSet presAssocID="{BEFEB4C1-BFB6-432B-92AF-7BF2308AE849}" presName="vertSpace5" presStyleLbl="node1" presStyleIdx="3" presStyleCnt="7"/>
      <dgm:spPr/>
    </dgm:pt>
    <dgm:pt modelId="{AD5B846C-AEE7-497A-8C8E-93BA0B4EC520}" type="pres">
      <dgm:prSet presAssocID="{BEFEB4C1-BFB6-432B-92AF-7BF2308AE849}" presName="circle5" presStyleLbl="node1" presStyleIdx="4" presStyleCnt="7"/>
      <dgm:spPr/>
    </dgm:pt>
    <dgm:pt modelId="{25A9A26D-7E69-4946-9D43-7A9B273AFF38}" type="pres">
      <dgm:prSet presAssocID="{BEFEB4C1-BFB6-432B-92AF-7BF2308AE849}" presName="rect5" presStyleLbl="alignAcc1" presStyleIdx="4" presStyleCnt="7"/>
      <dgm:spPr/>
      <dgm:t>
        <a:bodyPr/>
        <a:lstStyle/>
        <a:p>
          <a:endParaRPr lang="es-CO"/>
        </a:p>
      </dgm:t>
    </dgm:pt>
    <dgm:pt modelId="{230AAD90-8FBF-41B2-A9F8-C616AA6D695D}" type="pres">
      <dgm:prSet presAssocID="{26A194AC-56EA-4F31-B4CE-E0524014428B}" presName="vertSpace6" presStyleLbl="node1" presStyleIdx="4" presStyleCnt="7"/>
      <dgm:spPr/>
    </dgm:pt>
    <dgm:pt modelId="{FF7649C5-93EE-47F5-8A0E-9B2C68D1478D}" type="pres">
      <dgm:prSet presAssocID="{26A194AC-56EA-4F31-B4CE-E0524014428B}" presName="circle6" presStyleLbl="node1" presStyleIdx="5" presStyleCnt="7"/>
      <dgm:spPr/>
    </dgm:pt>
    <dgm:pt modelId="{B27505D2-53FD-478C-8DC8-9B8BA46F0CE0}" type="pres">
      <dgm:prSet presAssocID="{26A194AC-56EA-4F31-B4CE-E0524014428B}" presName="rect6" presStyleLbl="alignAcc1" presStyleIdx="5" presStyleCnt="7"/>
      <dgm:spPr/>
      <dgm:t>
        <a:bodyPr/>
        <a:lstStyle/>
        <a:p>
          <a:endParaRPr lang="es-CO"/>
        </a:p>
      </dgm:t>
    </dgm:pt>
    <dgm:pt modelId="{F162722C-2B81-4F80-9265-3F14759CB986}" type="pres">
      <dgm:prSet presAssocID="{2DCC1259-2D9C-4E5F-B787-4FFE37AD3D6E}" presName="vertSpace7" presStyleLbl="node1" presStyleIdx="5" presStyleCnt="7"/>
      <dgm:spPr/>
    </dgm:pt>
    <dgm:pt modelId="{DF84BD3A-98AB-45CE-9951-8822EBD2EFC2}" type="pres">
      <dgm:prSet presAssocID="{2DCC1259-2D9C-4E5F-B787-4FFE37AD3D6E}" presName="circle7" presStyleLbl="node1" presStyleIdx="6" presStyleCnt="7"/>
      <dgm:spPr/>
    </dgm:pt>
    <dgm:pt modelId="{AFDBE86A-2814-4D39-B1AA-52FD0DA3E9B9}" type="pres">
      <dgm:prSet presAssocID="{2DCC1259-2D9C-4E5F-B787-4FFE37AD3D6E}" presName="rect7" presStyleLbl="alignAcc1" presStyleIdx="6" presStyleCnt="7"/>
      <dgm:spPr/>
      <dgm:t>
        <a:bodyPr/>
        <a:lstStyle/>
        <a:p>
          <a:endParaRPr lang="es-CO"/>
        </a:p>
      </dgm:t>
    </dgm:pt>
    <dgm:pt modelId="{3D43C9FE-4E6C-4FAC-93D4-AB718CB223D8}" type="pres">
      <dgm:prSet presAssocID="{9D91D05C-577F-486B-9F5B-89E5211A4626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3F224E4-47AA-4EDC-ABF1-FE8927820243}" type="pres">
      <dgm:prSet presAssocID="{41777137-A8AA-4036-8DB5-9B5D6F83101C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3865680-CBA4-4EA5-BBC5-995ECD9058C6}" type="pres">
      <dgm:prSet presAssocID="{76744A86-029A-4CD0-BB1A-1C7260A4BEA3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EFEEB5-A448-4E68-9664-E1CE5DC8FE39}" type="pres">
      <dgm:prSet presAssocID="{CD4B70B7-6686-4316-AEE5-E1FFC36AE80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4EE9BF4-897B-4207-BF62-CDCC8400B091}" type="pres">
      <dgm:prSet presAssocID="{BEFEB4C1-BFB6-432B-92AF-7BF2308AE849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5F9DFA3-6CFE-412B-BF3D-9E85D25BD1E7}" type="pres">
      <dgm:prSet presAssocID="{26A194AC-56EA-4F31-B4CE-E0524014428B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92DB61-D2A3-4B93-BEA5-C9B77D587A2C}" type="pres">
      <dgm:prSet presAssocID="{2DCC1259-2D9C-4E5F-B787-4FFE37AD3D6E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8644FE8-8B40-4FCB-9791-7988A32EE85B}" type="presOf" srcId="{CD4B70B7-6686-4316-AEE5-E1FFC36AE80E}" destId="{9B1735B6-D1ED-427F-923A-597D881064DF}" srcOrd="0" destOrd="0" presId="urn:microsoft.com/office/officeart/2005/8/layout/target3"/>
    <dgm:cxn modelId="{BD110C91-5F08-4B87-B3DB-B60ED44D1DA3}" type="presOf" srcId="{41777137-A8AA-4036-8DB5-9B5D6F83101C}" destId="{43F224E4-47AA-4EDC-ABF1-FE8927820243}" srcOrd="1" destOrd="0" presId="urn:microsoft.com/office/officeart/2005/8/layout/target3"/>
    <dgm:cxn modelId="{B3B29641-FB51-44AC-9141-3CC8BD2928B5}" type="presOf" srcId="{BEFEB4C1-BFB6-432B-92AF-7BF2308AE849}" destId="{04EE9BF4-897B-4207-BF62-CDCC8400B091}" srcOrd="1" destOrd="0" presId="urn:microsoft.com/office/officeart/2005/8/layout/target3"/>
    <dgm:cxn modelId="{F20A3FA1-F605-4B59-8A11-0D255CA98CEC}" type="presOf" srcId="{424AF66C-E4C1-4E61-BF36-D8BCAD5F0EF2}" destId="{3EB5539A-782D-422C-A353-AA3AAB9CFA95}" srcOrd="0" destOrd="0" presId="urn:microsoft.com/office/officeart/2005/8/layout/target3"/>
    <dgm:cxn modelId="{579BB9CD-A4A4-4774-97D0-363DF886ABD6}" type="presOf" srcId="{BEFEB4C1-BFB6-432B-92AF-7BF2308AE849}" destId="{25A9A26D-7E69-4946-9D43-7A9B273AFF38}" srcOrd="0" destOrd="0" presId="urn:microsoft.com/office/officeart/2005/8/layout/target3"/>
    <dgm:cxn modelId="{72A3B1BC-5930-4946-909D-04F00BBA962C}" srcId="{424AF66C-E4C1-4E61-BF36-D8BCAD5F0EF2}" destId="{2DCC1259-2D9C-4E5F-B787-4FFE37AD3D6E}" srcOrd="6" destOrd="0" parTransId="{12373C33-B6BD-4EB4-8327-CEE17242C185}" sibTransId="{6CFE39F6-6618-46D4-A985-0919D8BEBC88}"/>
    <dgm:cxn modelId="{E04B6730-1BF6-4FF8-A114-8FAFF482793A}" srcId="{424AF66C-E4C1-4E61-BF36-D8BCAD5F0EF2}" destId="{41777137-A8AA-4036-8DB5-9B5D6F83101C}" srcOrd="1" destOrd="0" parTransId="{C03FBDF6-BF1A-44B7-BDFF-57BA0385E3B9}" sibTransId="{F636CFAD-6610-4BAE-B02F-2C9932AB2B8D}"/>
    <dgm:cxn modelId="{05B4F48A-C482-4838-ADC1-D6527B49BAFD}" type="presOf" srcId="{9D91D05C-577F-486B-9F5B-89E5211A4626}" destId="{175A158B-A8E3-4C31-BC38-CFBD903C345B}" srcOrd="0" destOrd="0" presId="urn:microsoft.com/office/officeart/2005/8/layout/target3"/>
    <dgm:cxn modelId="{3E661CD3-4C0D-445E-9AA2-86D06D46786A}" srcId="{424AF66C-E4C1-4E61-BF36-D8BCAD5F0EF2}" destId="{76744A86-029A-4CD0-BB1A-1C7260A4BEA3}" srcOrd="2" destOrd="0" parTransId="{5971CDE4-351C-4240-8F69-375EE16C62A9}" sibTransId="{B91CE791-F013-4CF7-8D77-1B424447E354}"/>
    <dgm:cxn modelId="{942C387C-D364-41F4-B34F-73BF53BB8062}" type="presOf" srcId="{2DCC1259-2D9C-4E5F-B787-4FFE37AD3D6E}" destId="{AFDBE86A-2814-4D39-B1AA-52FD0DA3E9B9}" srcOrd="0" destOrd="0" presId="urn:microsoft.com/office/officeart/2005/8/layout/target3"/>
    <dgm:cxn modelId="{3FA8FF79-1DE9-4516-A9B2-EB5CFC7FC942}" type="presOf" srcId="{41777137-A8AA-4036-8DB5-9B5D6F83101C}" destId="{C13F3EB3-608C-41C4-A29F-5A318FD19E0F}" srcOrd="0" destOrd="0" presId="urn:microsoft.com/office/officeart/2005/8/layout/target3"/>
    <dgm:cxn modelId="{F4747E30-0621-430D-B905-CC4C6B243138}" type="presOf" srcId="{CD4B70B7-6686-4316-AEE5-E1FFC36AE80E}" destId="{50EFEEB5-A448-4E68-9664-E1CE5DC8FE39}" srcOrd="1" destOrd="0" presId="urn:microsoft.com/office/officeart/2005/8/layout/target3"/>
    <dgm:cxn modelId="{527BDACE-7485-4DED-80E1-758E4519204C}" type="presOf" srcId="{9D91D05C-577F-486B-9F5B-89E5211A4626}" destId="{3D43C9FE-4E6C-4FAC-93D4-AB718CB223D8}" srcOrd="1" destOrd="0" presId="urn:microsoft.com/office/officeart/2005/8/layout/target3"/>
    <dgm:cxn modelId="{20AE53FD-D230-4952-8250-9DA52C72932D}" type="presOf" srcId="{76744A86-029A-4CD0-BB1A-1C7260A4BEA3}" destId="{E3865680-CBA4-4EA5-BBC5-995ECD9058C6}" srcOrd="1" destOrd="0" presId="urn:microsoft.com/office/officeart/2005/8/layout/target3"/>
    <dgm:cxn modelId="{99DDE8D6-A6AA-4F84-9901-0297B9DD3E9E}" srcId="{424AF66C-E4C1-4E61-BF36-D8BCAD5F0EF2}" destId="{CD4B70B7-6686-4316-AEE5-E1FFC36AE80E}" srcOrd="3" destOrd="0" parTransId="{10AA6C68-E362-4327-855E-BC9D8699A7D6}" sibTransId="{F7DB22CB-6EC3-46A7-AD66-1FCA6491D40D}"/>
    <dgm:cxn modelId="{EC8160DB-895F-468C-B391-277B9B009BF1}" srcId="{424AF66C-E4C1-4E61-BF36-D8BCAD5F0EF2}" destId="{26A194AC-56EA-4F31-B4CE-E0524014428B}" srcOrd="5" destOrd="0" parTransId="{3863C7B2-1DB7-422B-93E7-05B8DEAB8D04}" sibTransId="{62129A0E-F321-43A9-B1FD-9552C715C409}"/>
    <dgm:cxn modelId="{87900969-411C-4117-BC47-2D4B6069C095}" type="presOf" srcId="{26A194AC-56EA-4F31-B4CE-E0524014428B}" destId="{B27505D2-53FD-478C-8DC8-9B8BA46F0CE0}" srcOrd="0" destOrd="0" presId="urn:microsoft.com/office/officeart/2005/8/layout/target3"/>
    <dgm:cxn modelId="{0FAD266B-1E26-40DD-84AE-A179EF755215}" type="presOf" srcId="{76744A86-029A-4CD0-BB1A-1C7260A4BEA3}" destId="{CFC4C049-C821-445A-816B-A1172E2612A1}" srcOrd="0" destOrd="0" presId="urn:microsoft.com/office/officeart/2005/8/layout/target3"/>
    <dgm:cxn modelId="{7A7DB08F-64BB-4725-BB97-3EC02443F874}" type="presOf" srcId="{26A194AC-56EA-4F31-B4CE-E0524014428B}" destId="{45F9DFA3-6CFE-412B-BF3D-9E85D25BD1E7}" srcOrd="1" destOrd="0" presId="urn:microsoft.com/office/officeart/2005/8/layout/target3"/>
    <dgm:cxn modelId="{F7BAAA3A-EE0E-47B3-9813-D451FFB31443}" srcId="{424AF66C-E4C1-4E61-BF36-D8BCAD5F0EF2}" destId="{9D91D05C-577F-486B-9F5B-89E5211A4626}" srcOrd="0" destOrd="0" parTransId="{39D4A934-C3ED-4E34-ABAE-58DB6477AD14}" sibTransId="{120F09E1-704A-4DDA-95CE-683C4948CAC5}"/>
    <dgm:cxn modelId="{1C17E1C0-653F-40E3-A377-895FE6EEFE93}" srcId="{424AF66C-E4C1-4E61-BF36-D8BCAD5F0EF2}" destId="{BEFEB4C1-BFB6-432B-92AF-7BF2308AE849}" srcOrd="4" destOrd="0" parTransId="{666EECD4-5C04-411E-A424-BD6A877FE7A3}" sibTransId="{B649270B-5926-47FE-8E38-BBE391827A60}"/>
    <dgm:cxn modelId="{2D2E37A5-F075-4900-9283-1E14E51C5DC4}" type="presOf" srcId="{2DCC1259-2D9C-4E5F-B787-4FFE37AD3D6E}" destId="{EE92DB61-D2A3-4B93-BEA5-C9B77D587A2C}" srcOrd="1" destOrd="0" presId="urn:microsoft.com/office/officeart/2005/8/layout/target3"/>
    <dgm:cxn modelId="{3FAE9EDB-228F-4A1F-A79B-B86DD69F54B6}" type="presParOf" srcId="{3EB5539A-782D-422C-A353-AA3AAB9CFA95}" destId="{EC8E08A4-7A0C-4502-BCD8-6429FB43A3AC}" srcOrd="0" destOrd="0" presId="urn:microsoft.com/office/officeart/2005/8/layout/target3"/>
    <dgm:cxn modelId="{A65DF9F2-0954-4533-93A2-4E7C08228FD4}" type="presParOf" srcId="{3EB5539A-782D-422C-A353-AA3AAB9CFA95}" destId="{42D8CB7F-B87F-43FC-B347-0229227F802F}" srcOrd="1" destOrd="0" presId="urn:microsoft.com/office/officeart/2005/8/layout/target3"/>
    <dgm:cxn modelId="{E610A71E-3D25-49D6-953F-8CA00B405662}" type="presParOf" srcId="{3EB5539A-782D-422C-A353-AA3AAB9CFA95}" destId="{175A158B-A8E3-4C31-BC38-CFBD903C345B}" srcOrd="2" destOrd="0" presId="urn:microsoft.com/office/officeart/2005/8/layout/target3"/>
    <dgm:cxn modelId="{5CA607FD-8B77-48F9-A9A4-055B3B86DE41}" type="presParOf" srcId="{3EB5539A-782D-422C-A353-AA3AAB9CFA95}" destId="{3593C749-0D2D-4F2C-AB69-698D1C9BB1DD}" srcOrd="3" destOrd="0" presId="urn:microsoft.com/office/officeart/2005/8/layout/target3"/>
    <dgm:cxn modelId="{D74C7A34-B468-4226-8774-41B5F7A7BAFD}" type="presParOf" srcId="{3EB5539A-782D-422C-A353-AA3AAB9CFA95}" destId="{59FDD7F6-5CEB-4805-84CE-8DB98207F485}" srcOrd="4" destOrd="0" presId="urn:microsoft.com/office/officeart/2005/8/layout/target3"/>
    <dgm:cxn modelId="{DA0B4228-8540-4DE0-93C2-035919F86008}" type="presParOf" srcId="{3EB5539A-782D-422C-A353-AA3AAB9CFA95}" destId="{C13F3EB3-608C-41C4-A29F-5A318FD19E0F}" srcOrd="5" destOrd="0" presId="urn:microsoft.com/office/officeart/2005/8/layout/target3"/>
    <dgm:cxn modelId="{BC087858-B59C-41F2-8338-9C0123B4E33B}" type="presParOf" srcId="{3EB5539A-782D-422C-A353-AA3AAB9CFA95}" destId="{F6EA1115-DB16-42B0-A796-664F3ADF05B5}" srcOrd="6" destOrd="0" presId="urn:microsoft.com/office/officeart/2005/8/layout/target3"/>
    <dgm:cxn modelId="{64E5D495-DFA8-48BF-B5CF-5D4A363AA57F}" type="presParOf" srcId="{3EB5539A-782D-422C-A353-AA3AAB9CFA95}" destId="{4478E285-A227-4CF2-B9C5-CD4A4F09B816}" srcOrd="7" destOrd="0" presId="urn:microsoft.com/office/officeart/2005/8/layout/target3"/>
    <dgm:cxn modelId="{99BD0A6B-DF02-48B1-BD3B-187C689B71A5}" type="presParOf" srcId="{3EB5539A-782D-422C-A353-AA3AAB9CFA95}" destId="{CFC4C049-C821-445A-816B-A1172E2612A1}" srcOrd="8" destOrd="0" presId="urn:microsoft.com/office/officeart/2005/8/layout/target3"/>
    <dgm:cxn modelId="{111B75D6-5E2D-424B-9ECC-4341E8A37EF2}" type="presParOf" srcId="{3EB5539A-782D-422C-A353-AA3AAB9CFA95}" destId="{ACE10330-B4FC-4232-82BB-F24AACA5561C}" srcOrd="9" destOrd="0" presId="urn:microsoft.com/office/officeart/2005/8/layout/target3"/>
    <dgm:cxn modelId="{2BD9D16E-9D3B-4975-8B23-562190C3C333}" type="presParOf" srcId="{3EB5539A-782D-422C-A353-AA3AAB9CFA95}" destId="{1857B350-653F-46FE-8DAE-EE0409A5A17F}" srcOrd="10" destOrd="0" presId="urn:microsoft.com/office/officeart/2005/8/layout/target3"/>
    <dgm:cxn modelId="{A4243C95-3378-4A9E-8FBD-6C088A32A823}" type="presParOf" srcId="{3EB5539A-782D-422C-A353-AA3AAB9CFA95}" destId="{9B1735B6-D1ED-427F-923A-597D881064DF}" srcOrd="11" destOrd="0" presId="urn:microsoft.com/office/officeart/2005/8/layout/target3"/>
    <dgm:cxn modelId="{A818995E-8500-4CE2-9A7D-3E8B9C3FC050}" type="presParOf" srcId="{3EB5539A-782D-422C-A353-AA3AAB9CFA95}" destId="{2E87D9CD-7F9B-40B3-A54D-A32FC63194C2}" srcOrd="12" destOrd="0" presId="urn:microsoft.com/office/officeart/2005/8/layout/target3"/>
    <dgm:cxn modelId="{E6723B2F-5456-4BB7-A947-4EF48A956B56}" type="presParOf" srcId="{3EB5539A-782D-422C-A353-AA3AAB9CFA95}" destId="{AD5B846C-AEE7-497A-8C8E-93BA0B4EC520}" srcOrd="13" destOrd="0" presId="urn:microsoft.com/office/officeart/2005/8/layout/target3"/>
    <dgm:cxn modelId="{8A744D25-6101-47C5-A921-AB7CFA271811}" type="presParOf" srcId="{3EB5539A-782D-422C-A353-AA3AAB9CFA95}" destId="{25A9A26D-7E69-4946-9D43-7A9B273AFF38}" srcOrd="14" destOrd="0" presId="urn:microsoft.com/office/officeart/2005/8/layout/target3"/>
    <dgm:cxn modelId="{ADA1A342-5C76-4083-9A97-3E58F807FBC1}" type="presParOf" srcId="{3EB5539A-782D-422C-A353-AA3AAB9CFA95}" destId="{230AAD90-8FBF-41B2-A9F8-C616AA6D695D}" srcOrd="15" destOrd="0" presId="urn:microsoft.com/office/officeart/2005/8/layout/target3"/>
    <dgm:cxn modelId="{4DCA0F9E-4B16-4EA7-BBB7-9C3CF79CCDF0}" type="presParOf" srcId="{3EB5539A-782D-422C-A353-AA3AAB9CFA95}" destId="{FF7649C5-93EE-47F5-8A0E-9B2C68D1478D}" srcOrd="16" destOrd="0" presId="urn:microsoft.com/office/officeart/2005/8/layout/target3"/>
    <dgm:cxn modelId="{D99CED6C-05D3-4BF6-8CD6-CBFC053C27C2}" type="presParOf" srcId="{3EB5539A-782D-422C-A353-AA3AAB9CFA95}" destId="{B27505D2-53FD-478C-8DC8-9B8BA46F0CE0}" srcOrd="17" destOrd="0" presId="urn:microsoft.com/office/officeart/2005/8/layout/target3"/>
    <dgm:cxn modelId="{5A911AAE-5558-40CE-904C-B95A0FFB18D6}" type="presParOf" srcId="{3EB5539A-782D-422C-A353-AA3AAB9CFA95}" destId="{F162722C-2B81-4F80-9265-3F14759CB986}" srcOrd="18" destOrd="0" presId="urn:microsoft.com/office/officeart/2005/8/layout/target3"/>
    <dgm:cxn modelId="{B0658B3C-788B-43FD-9624-E7BAC47F66FA}" type="presParOf" srcId="{3EB5539A-782D-422C-A353-AA3AAB9CFA95}" destId="{DF84BD3A-98AB-45CE-9951-8822EBD2EFC2}" srcOrd="19" destOrd="0" presId="urn:microsoft.com/office/officeart/2005/8/layout/target3"/>
    <dgm:cxn modelId="{294BD200-5458-4E5B-8850-F36CA8287A83}" type="presParOf" srcId="{3EB5539A-782D-422C-A353-AA3AAB9CFA95}" destId="{AFDBE86A-2814-4D39-B1AA-52FD0DA3E9B9}" srcOrd="20" destOrd="0" presId="urn:microsoft.com/office/officeart/2005/8/layout/target3"/>
    <dgm:cxn modelId="{7583546E-64FC-4078-BEAA-4FD17896C9CF}" type="presParOf" srcId="{3EB5539A-782D-422C-A353-AA3AAB9CFA95}" destId="{3D43C9FE-4E6C-4FAC-93D4-AB718CB223D8}" srcOrd="21" destOrd="0" presId="urn:microsoft.com/office/officeart/2005/8/layout/target3"/>
    <dgm:cxn modelId="{58003EA3-AD74-47FB-A8DA-F6F70FEAE29B}" type="presParOf" srcId="{3EB5539A-782D-422C-A353-AA3AAB9CFA95}" destId="{43F224E4-47AA-4EDC-ABF1-FE8927820243}" srcOrd="22" destOrd="0" presId="urn:microsoft.com/office/officeart/2005/8/layout/target3"/>
    <dgm:cxn modelId="{3C990324-3AA0-4796-8A36-EAF8B8AA7369}" type="presParOf" srcId="{3EB5539A-782D-422C-A353-AA3AAB9CFA95}" destId="{E3865680-CBA4-4EA5-BBC5-995ECD9058C6}" srcOrd="23" destOrd="0" presId="urn:microsoft.com/office/officeart/2005/8/layout/target3"/>
    <dgm:cxn modelId="{40B2D18A-0018-4269-89D7-C808A6289079}" type="presParOf" srcId="{3EB5539A-782D-422C-A353-AA3AAB9CFA95}" destId="{50EFEEB5-A448-4E68-9664-E1CE5DC8FE39}" srcOrd="24" destOrd="0" presId="urn:microsoft.com/office/officeart/2005/8/layout/target3"/>
    <dgm:cxn modelId="{8669AC66-2839-4357-837A-0ECD125ACCA5}" type="presParOf" srcId="{3EB5539A-782D-422C-A353-AA3AAB9CFA95}" destId="{04EE9BF4-897B-4207-BF62-CDCC8400B091}" srcOrd="25" destOrd="0" presId="urn:microsoft.com/office/officeart/2005/8/layout/target3"/>
    <dgm:cxn modelId="{900B0FC7-F9AA-4687-89D3-9AE124ED4A64}" type="presParOf" srcId="{3EB5539A-782D-422C-A353-AA3AAB9CFA95}" destId="{45F9DFA3-6CFE-412B-BF3D-9E85D25BD1E7}" srcOrd="26" destOrd="0" presId="urn:microsoft.com/office/officeart/2005/8/layout/target3"/>
    <dgm:cxn modelId="{CB1E90B0-3976-4FFA-B683-F3D79F4082EC}" type="presParOf" srcId="{3EB5539A-782D-422C-A353-AA3AAB9CFA95}" destId="{EE92DB61-D2A3-4B93-BEA5-C9B77D587A2C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CEFCB-2CCC-4B1D-A5B2-2B2BEF4D7607}">
      <dsp:nvSpPr>
        <dsp:cNvPr id="0" name=""/>
        <dsp:cNvSpPr/>
      </dsp:nvSpPr>
      <dsp:spPr>
        <a:xfrm>
          <a:off x="969293" y="817441"/>
          <a:ext cx="3900292" cy="46965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9FA9EA-35CD-4FF4-9EF2-F770993C4D52}">
      <dsp:nvSpPr>
        <dsp:cNvPr id="0" name=""/>
        <dsp:cNvSpPr/>
      </dsp:nvSpPr>
      <dsp:spPr>
        <a:xfrm>
          <a:off x="972000" y="995246"/>
          <a:ext cx="286131" cy="2861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FA5CA-2286-4010-91DB-D059EA1AF91D}">
      <dsp:nvSpPr>
        <dsp:cNvPr id="0" name=""/>
        <dsp:cNvSpPr/>
      </dsp:nvSpPr>
      <dsp:spPr>
        <a:xfrm>
          <a:off x="972000" y="0"/>
          <a:ext cx="3894878" cy="823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rPr>
            <a:t>Normatividad</a:t>
          </a:r>
          <a:endParaRPr lang="es-CO" sz="2800" b="1" kern="120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+mn-lt"/>
            <a:ea typeface="+mn-ea"/>
            <a:cs typeface="+mn-cs"/>
          </a:endParaRPr>
        </a:p>
      </dsp:txBody>
      <dsp:txXfrm>
        <a:off x="972000" y="0"/>
        <a:ext cx="3894878" cy="823157"/>
      </dsp:txXfrm>
    </dsp:sp>
    <dsp:sp modelId="{762F5E0C-D14F-4305-B18D-61CDD01830A2}">
      <dsp:nvSpPr>
        <dsp:cNvPr id="0" name=""/>
        <dsp:cNvSpPr/>
      </dsp:nvSpPr>
      <dsp:spPr>
        <a:xfrm>
          <a:off x="969293" y="1667927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93E171-A501-4C5F-B597-134D1D12576B}">
      <dsp:nvSpPr>
        <dsp:cNvPr id="0" name=""/>
        <dsp:cNvSpPr/>
      </dsp:nvSpPr>
      <dsp:spPr>
        <a:xfrm>
          <a:off x="1241935" y="1477511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Ley 715 de 2001</a:t>
          </a:r>
          <a:endParaRPr lang="es-CO" sz="1500" kern="1200" dirty="0"/>
        </a:p>
      </dsp:txBody>
      <dsp:txXfrm>
        <a:off x="1241935" y="1477511"/>
        <a:ext cx="3622237" cy="666957"/>
      </dsp:txXfrm>
    </dsp:sp>
    <dsp:sp modelId="{79EA0467-D090-43F1-AA9B-EFD90FF0E40E}">
      <dsp:nvSpPr>
        <dsp:cNvPr id="0" name=""/>
        <dsp:cNvSpPr/>
      </dsp:nvSpPr>
      <dsp:spPr>
        <a:xfrm>
          <a:off x="969293" y="2334885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025358"/>
              <a:satOff val="-138"/>
              <a:lumOff val="3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CFFBA2-B3C5-4CC9-AB8C-C873A7BA2036}">
      <dsp:nvSpPr>
        <dsp:cNvPr id="0" name=""/>
        <dsp:cNvSpPr/>
      </dsp:nvSpPr>
      <dsp:spPr>
        <a:xfrm>
          <a:off x="1241935" y="2144468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Decreto 1075 de 2015</a:t>
          </a:r>
          <a:endParaRPr lang="es-CO" sz="1500" kern="1200" dirty="0"/>
        </a:p>
      </dsp:txBody>
      <dsp:txXfrm>
        <a:off x="1241935" y="2144468"/>
        <a:ext cx="3622237" cy="666957"/>
      </dsp:txXfrm>
    </dsp:sp>
    <dsp:sp modelId="{6E812DC6-95F5-4457-B3DB-339CB20FC3D6}">
      <dsp:nvSpPr>
        <dsp:cNvPr id="0" name=""/>
        <dsp:cNvSpPr/>
      </dsp:nvSpPr>
      <dsp:spPr>
        <a:xfrm>
          <a:off x="969293" y="3001842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1B3C9-4DE2-4EB1-8BB2-D059594087E7}">
      <dsp:nvSpPr>
        <dsp:cNvPr id="0" name=""/>
        <dsp:cNvSpPr/>
      </dsp:nvSpPr>
      <dsp:spPr>
        <a:xfrm>
          <a:off x="1241935" y="2811426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Manual de contratación</a:t>
          </a:r>
          <a:endParaRPr lang="es-CO" sz="1500" kern="1200" dirty="0"/>
        </a:p>
      </dsp:txBody>
      <dsp:txXfrm>
        <a:off x="1241935" y="2811426"/>
        <a:ext cx="3622237" cy="666957"/>
      </dsp:txXfrm>
    </dsp:sp>
    <dsp:sp modelId="{EA7D928A-A3AF-43ED-96E8-20150E87809D}">
      <dsp:nvSpPr>
        <dsp:cNvPr id="0" name=""/>
        <dsp:cNvSpPr/>
      </dsp:nvSpPr>
      <dsp:spPr>
        <a:xfrm>
          <a:off x="5064330" y="823157"/>
          <a:ext cx="3894878" cy="458221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AD63B9-DC91-494D-A324-0CBE454A0F5A}">
      <dsp:nvSpPr>
        <dsp:cNvPr id="0" name=""/>
        <dsp:cNvSpPr/>
      </dsp:nvSpPr>
      <dsp:spPr>
        <a:xfrm>
          <a:off x="5064330" y="995246"/>
          <a:ext cx="286131" cy="2861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8FB77-EF74-46CB-AFCE-1DEDEB1AB89F}">
      <dsp:nvSpPr>
        <dsp:cNvPr id="0" name=""/>
        <dsp:cNvSpPr/>
      </dsp:nvSpPr>
      <dsp:spPr>
        <a:xfrm>
          <a:off x="5064330" y="0"/>
          <a:ext cx="3894878" cy="823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ea typeface="+mn-ea"/>
              <a:cs typeface="+mn-cs"/>
            </a:rPr>
            <a:t>Entres de control</a:t>
          </a:r>
          <a:endParaRPr lang="es-CO" sz="2800" b="1" kern="1200" dirty="0">
            <a:ln w="0"/>
            <a:solidFill>
              <a:prstClr val="black"/>
            </a:solidFill>
            <a:effectLst>
              <a:outerShdw blurRad="38100" dist="19050" dir="2700000" algn="tl" rotWithShape="0">
                <a:prstClr val="black">
                  <a:alpha val="40000"/>
                </a:prst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064330" y="0"/>
        <a:ext cx="3894878" cy="823157"/>
      </dsp:txXfrm>
    </dsp:sp>
    <dsp:sp modelId="{DE05490C-F7CA-40EE-B302-8DAD5504BFE8}">
      <dsp:nvSpPr>
        <dsp:cNvPr id="0" name=""/>
        <dsp:cNvSpPr/>
      </dsp:nvSpPr>
      <dsp:spPr>
        <a:xfrm>
          <a:off x="5064330" y="1662211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3B470-03CC-42C5-BFDA-0A40695B2575}">
      <dsp:nvSpPr>
        <dsp:cNvPr id="0" name=""/>
        <dsp:cNvSpPr/>
      </dsp:nvSpPr>
      <dsp:spPr>
        <a:xfrm>
          <a:off x="5336971" y="1471795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Ministerio de Educación (SIFSE)</a:t>
          </a:r>
          <a:endParaRPr lang="es-CO" sz="1500" kern="1200" dirty="0"/>
        </a:p>
      </dsp:txBody>
      <dsp:txXfrm>
        <a:off x="5336971" y="1471795"/>
        <a:ext cx="3622237" cy="666957"/>
      </dsp:txXfrm>
    </dsp:sp>
    <dsp:sp modelId="{FAD40120-4B5A-4C53-B6B8-70D25BD10038}">
      <dsp:nvSpPr>
        <dsp:cNvPr id="0" name=""/>
        <dsp:cNvSpPr/>
      </dsp:nvSpPr>
      <dsp:spPr>
        <a:xfrm>
          <a:off x="5064330" y="2329169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2F8CA-B0C9-4913-9849-8D7267F95963}">
      <dsp:nvSpPr>
        <dsp:cNvPr id="0" name=""/>
        <dsp:cNvSpPr/>
      </dsp:nvSpPr>
      <dsp:spPr>
        <a:xfrm>
          <a:off x="5336971" y="2138752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Contraloría </a:t>
          </a:r>
          <a:r>
            <a:rPr lang="es-ES" sz="1500" kern="1200" dirty="0" smtClean="0"/>
            <a:t>Departamental(Resolución </a:t>
          </a:r>
          <a:r>
            <a:rPr lang="es-ES" sz="1500" kern="1200" dirty="0"/>
            <a:t>012 de 2026)</a:t>
          </a:r>
          <a:endParaRPr lang="es-CO" sz="1500" kern="1200" dirty="0"/>
        </a:p>
      </dsp:txBody>
      <dsp:txXfrm>
        <a:off x="5336971" y="2138752"/>
        <a:ext cx="3622237" cy="666957"/>
      </dsp:txXfrm>
    </dsp:sp>
    <dsp:sp modelId="{DD386F2A-3C0A-4BD7-A4DB-40B2911089FD}">
      <dsp:nvSpPr>
        <dsp:cNvPr id="0" name=""/>
        <dsp:cNvSpPr/>
      </dsp:nvSpPr>
      <dsp:spPr>
        <a:xfrm>
          <a:off x="5064330" y="2996126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0126791"/>
              <a:satOff val="-688"/>
              <a:lumOff val="1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58FB1-C7EA-4D87-834A-538B75BFC2D4}">
      <dsp:nvSpPr>
        <dsp:cNvPr id="0" name=""/>
        <dsp:cNvSpPr/>
      </dsp:nvSpPr>
      <dsp:spPr>
        <a:xfrm>
          <a:off x="5336971" y="2805710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Secretaria de Educación (CHIP)</a:t>
          </a:r>
          <a:endParaRPr lang="es-CO" sz="1500" kern="1200" dirty="0"/>
        </a:p>
      </dsp:txBody>
      <dsp:txXfrm>
        <a:off x="5336971" y="2805710"/>
        <a:ext cx="3622237" cy="666957"/>
      </dsp:txXfrm>
    </dsp:sp>
    <dsp:sp modelId="{938C9F35-0C40-4A41-B553-376AEE760931}">
      <dsp:nvSpPr>
        <dsp:cNvPr id="0" name=""/>
        <dsp:cNvSpPr/>
      </dsp:nvSpPr>
      <dsp:spPr>
        <a:xfrm>
          <a:off x="5064330" y="3663084"/>
          <a:ext cx="286124" cy="286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D8607-941A-42AA-AC1A-7D58BE188FF6}">
      <dsp:nvSpPr>
        <dsp:cNvPr id="0" name=""/>
        <dsp:cNvSpPr/>
      </dsp:nvSpPr>
      <dsp:spPr>
        <a:xfrm>
          <a:off x="5336971" y="3472667"/>
          <a:ext cx="3622237" cy="66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Publicidad SECOP II</a:t>
          </a:r>
          <a:endParaRPr lang="es-CO" sz="1500" kern="1200" dirty="0"/>
        </a:p>
      </dsp:txBody>
      <dsp:txXfrm>
        <a:off x="5336971" y="3472667"/>
        <a:ext cx="3622237" cy="666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6FFEA-8B8B-46F7-A6D0-D30CAE64FBF0}">
      <dsp:nvSpPr>
        <dsp:cNvPr id="0" name=""/>
        <dsp:cNvSpPr/>
      </dsp:nvSpPr>
      <dsp:spPr>
        <a:xfrm>
          <a:off x="0" y="347020"/>
          <a:ext cx="886555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19123-9A48-48BA-83A6-BCDE5E6AF9FD}">
      <dsp:nvSpPr>
        <dsp:cNvPr id="0" name=""/>
        <dsp:cNvSpPr/>
      </dsp:nvSpPr>
      <dsp:spPr>
        <a:xfrm>
          <a:off x="443277" y="7539"/>
          <a:ext cx="7760031" cy="6789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568" tIns="0" rIns="23456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SGP – Gratuidad </a:t>
          </a:r>
          <a:r>
            <a:rPr lang="es-ES" sz="2800" kern="1200" dirty="0" smtClean="0">
              <a:solidFill>
                <a:schemeClr val="tx1"/>
              </a:solidFill>
            </a:rPr>
            <a:t>$191.651.321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476421" y="40683"/>
        <a:ext cx="7693743" cy="612672"/>
      </dsp:txXfrm>
    </dsp:sp>
    <dsp:sp modelId="{D57D6674-40CD-4837-A990-E5812091C033}">
      <dsp:nvSpPr>
        <dsp:cNvPr id="0" name=""/>
        <dsp:cNvSpPr/>
      </dsp:nvSpPr>
      <dsp:spPr>
        <a:xfrm>
          <a:off x="0" y="1390300"/>
          <a:ext cx="886555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21B68-5FE1-45F3-93E3-A54214226FE3}">
      <dsp:nvSpPr>
        <dsp:cNvPr id="0" name=""/>
        <dsp:cNvSpPr/>
      </dsp:nvSpPr>
      <dsp:spPr>
        <a:xfrm>
          <a:off x="440680" y="1050819"/>
          <a:ext cx="8421590" cy="6789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568" tIns="0" rIns="23456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SGP - Calidad </a:t>
          </a:r>
          <a:r>
            <a:rPr lang="es-ES" sz="2800" kern="1200" dirty="0" smtClean="0">
              <a:solidFill>
                <a:schemeClr val="tx1"/>
              </a:solidFill>
            </a:rPr>
            <a:t>$73.725.599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473824" y="1083963"/>
        <a:ext cx="8355302" cy="612672"/>
      </dsp:txXfrm>
    </dsp:sp>
    <dsp:sp modelId="{9AAD746C-E7E7-4F31-941A-83F0418433A2}">
      <dsp:nvSpPr>
        <dsp:cNvPr id="0" name=""/>
        <dsp:cNvSpPr/>
      </dsp:nvSpPr>
      <dsp:spPr>
        <a:xfrm>
          <a:off x="0" y="2433580"/>
          <a:ext cx="886555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564DDC-9251-47D2-858F-858EB879CED9}">
      <dsp:nvSpPr>
        <dsp:cNvPr id="0" name=""/>
        <dsp:cNvSpPr/>
      </dsp:nvSpPr>
      <dsp:spPr>
        <a:xfrm>
          <a:off x="443277" y="2094100"/>
          <a:ext cx="8301868" cy="6789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568" tIns="0" rIns="23456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Otras transferencias municipales </a:t>
          </a:r>
          <a:r>
            <a:rPr lang="es-ES" sz="2800" kern="1200" dirty="0" smtClean="0">
              <a:solidFill>
                <a:schemeClr val="tx1"/>
              </a:solidFill>
            </a:rPr>
            <a:t>$40.434.543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476421" y="2127244"/>
        <a:ext cx="8235580" cy="612672"/>
      </dsp:txXfrm>
    </dsp:sp>
    <dsp:sp modelId="{F0021199-A60D-48BC-A198-B166A59E9D0F}">
      <dsp:nvSpPr>
        <dsp:cNvPr id="0" name=""/>
        <dsp:cNvSpPr/>
      </dsp:nvSpPr>
      <dsp:spPr>
        <a:xfrm>
          <a:off x="0" y="3476860"/>
          <a:ext cx="886555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51934-0A4E-418B-B216-AEAA55547B13}">
      <dsp:nvSpPr>
        <dsp:cNvPr id="0" name=""/>
        <dsp:cNvSpPr/>
      </dsp:nvSpPr>
      <dsp:spPr>
        <a:xfrm>
          <a:off x="438949" y="3137380"/>
          <a:ext cx="8421991" cy="6789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568" tIns="0" rIns="23456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Reto Crese </a:t>
          </a:r>
          <a:r>
            <a:rPr lang="es-ES" sz="2800" kern="1200" dirty="0" smtClean="0">
              <a:solidFill>
                <a:schemeClr val="tx1"/>
              </a:solidFill>
            </a:rPr>
            <a:t>$4.000.000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472093" y="3170524"/>
        <a:ext cx="8355703" cy="6126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E50C1-17E6-4E6C-9ABC-A2BEE0C09EC4}">
      <dsp:nvSpPr>
        <dsp:cNvPr id="0" name=""/>
        <dsp:cNvSpPr/>
      </dsp:nvSpPr>
      <dsp:spPr>
        <a:xfrm>
          <a:off x="0" y="438869"/>
          <a:ext cx="987376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BE5BED-3D05-4DF3-8C36-1FADAD8754FC}">
      <dsp:nvSpPr>
        <dsp:cNvPr id="0" name=""/>
        <dsp:cNvSpPr/>
      </dsp:nvSpPr>
      <dsp:spPr>
        <a:xfrm>
          <a:off x="493688" y="48965"/>
          <a:ext cx="6911633" cy="8265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243" tIns="0" rIns="26124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Jornada única </a:t>
          </a:r>
          <a:r>
            <a:rPr lang="es-ES" sz="2800" kern="1200" dirty="0" smtClean="0">
              <a:solidFill>
                <a:schemeClr val="tx1"/>
              </a:solidFill>
            </a:rPr>
            <a:t>$2.762.014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534037" y="89314"/>
        <a:ext cx="6830935" cy="745862"/>
      </dsp:txXfrm>
    </dsp:sp>
    <dsp:sp modelId="{C4623233-70A7-4202-AF35-508107CD7F45}">
      <dsp:nvSpPr>
        <dsp:cNvPr id="0" name=""/>
        <dsp:cNvSpPr/>
      </dsp:nvSpPr>
      <dsp:spPr>
        <a:xfrm>
          <a:off x="0" y="1708950"/>
          <a:ext cx="987376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489BB-14E5-4B1A-8E27-5DED6F80F772}">
      <dsp:nvSpPr>
        <dsp:cNvPr id="0" name=""/>
        <dsp:cNvSpPr/>
      </dsp:nvSpPr>
      <dsp:spPr>
        <a:xfrm>
          <a:off x="493688" y="1295669"/>
          <a:ext cx="6911633" cy="8265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243" tIns="0" rIns="26124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Primera infancia $25.348.956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534037" y="1336018"/>
        <a:ext cx="6830935" cy="745862"/>
      </dsp:txXfrm>
    </dsp:sp>
    <dsp:sp modelId="{E74CAC03-331E-4EB8-99F9-E378C405185D}">
      <dsp:nvSpPr>
        <dsp:cNvPr id="0" name=""/>
        <dsp:cNvSpPr/>
      </dsp:nvSpPr>
      <dsp:spPr>
        <a:xfrm>
          <a:off x="0" y="2979030"/>
          <a:ext cx="987376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3EB18-691B-4DE1-8FE9-73A78DEA3B85}">
      <dsp:nvSpPr>
        <dsp:cNvPr id="0" name=""/>
        <dsp:cNvSpPr/>
      </dsp:nvSpPr>
      <dsp:spPr>
        <a:xfrm>
          <a:off x="493688" y="2565750"/>
          <a:ext cx="6911633" cy="8265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243" tIns="0" rIns="26124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Formación integral </a:t>
          </a:r>
          <a:r>
            <a:rPr lang="es-ES" sz="2800" kern="1200" dirty="0" smtClean="0">
              <a:solidFill>
                <a:schemeClr val="tx1"/>
              </a:solidFill>
            </a:rPr>
            <a:t>$37.439.189</a:t>
          </a:r>
          <a:endParaRPr lang="es-CO" sz="2800" kern="1200" dirty="0">
            <a:solidFill>
              <a:schemeClr val="tx1"/>
            </a:solidFill>
          </a:endParaRPr>
        </a:p>
      </dsp:txBody>
      <dsp:txXfrm>
        <a:off x="534037" y="2606099"/>
        <a:ext cx="6830935" cy="745862"/>
      </dsp:txXfrm>
    </dsp:sp>
    <dsp:sp modelId="{3CEB5387-4237-4678-9D5E-207068AAE4A3}">
      <dsp:nvSpPr>
        <dsp:cNvPr id="0" name=""/>
        <dsp:cNvSpPr/>
      </dsp:nvSpPr>
      <dsp:spPr>
        <a:xfrm>
          <a:off x="0" y="4249110"/>
          <a:ext cx="987376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17295B-7E85-4633-A145-162C5622B862}">
      <dsp:nvSpPr>
        <dsp:cNvPr id="0" name=""/>
        <dsp:cNvSpPr/>
      </dsp:nvSpPr>
      <dsp:spPr>
        <a:xfrm>
          <a:off x="493688" y="3835830"/>
          <a:ext cx="6911633" cy="82656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243" tIns="0" rIns="26124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solidFill>
                <a:schemeClr val="tx1"/>
              </a:solidFill>
            </a:rPr>
            <a:t>Asignación regular </a:t>
          </a:r>
          <a:r>
            <a:rPr lang="es-ES" sz="2800" kern="1200" dirty="0" smtClean="0">
              <a:solidFill>
                <a:schemeClr val="tx1"/>
              </a:solidFill>
            </a:rPr>
            <a:t>$126.101.162 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534037" y="3876179"/>
        <a:ext cx="6830935" cy="745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65F54-4E27-43BA-A8BD-868F0AEEE178}">
      <dsp:nvSpPr>
        <dsp:cNvPr id="0" name=""/>
        <dsp:cNvSpPr/>
      </dsp:nvSpPr>
      <dsp:spPr>
        <a:xfrm>
          <a:off x="0" y="384161"/>
          <a:ext cx="895936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8F9F7E-5F22-4F79-A652-670B64435688}">
      <dsp:nvSpPr>
        <dsp:cNvPr id="0" name=""/>
        <dsp:cNvSpPr/>
      </dsp:nvSpPr>
      <dsp:spPr>
        <a:xfrm>
          <a:off x="447968" y="15161"/>
          <a:ext cx="6271553" cy="7380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50" tIns="0" rIns="2370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solidFill>
                <a:schemeClr val="tx1"/>
              </a:solidFill>
            </a:rPr>
            <a:t>Elementos de SG-SST $1.000.000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83994" y="51187"/>
        <a:ext cx="6199501" cy="665948"/>
      </dsp:txXfrm>
    </dsp:sp>
    <dsp:sp modelId="{00F5FBF5-BA36-4590-B03B-7F861755CFE6}">
      <dsp:nvSpPr>
        <dsp:cNvPr id="0" name=""/>
        <dsp:cNvSpPr/>
      </dsp:nvSpPr>
      <dsp:spPr>
        <a:xfrm>
          <a:off x="0" y="1518161"/>
          <a:ext cx="895936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E6A056-9068-4567-BFF8-0EC2C7CC0789}">
      <dsp:nvSpPr>
        <dsp:cNvPr id="0" name=""/>
        <dsp:cNvSpPr/>
      </dsp:nvSpPr>
      <dsp:spPr>
        <a:xfrm>
          <a:off x="447968" y="1149161"/>
          <a:ext cx="6271553" cy="7380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50" tIns="0" rIns="2370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solidFill>
                <a:schemeClr val="tx1"/>
              </a:solidFill>
            </a:rPr>
            <a:t>Modelos Flexibles $8.532.300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83994" y="1185187"/>
        <a:ext cx="6199501" cy="665948"/>
      </dsp:txXfrm>
    </dsp:sp>
    <dsp:sp modelId="{64F6FB7F-F03A-4092-AB73-80C3664EB626}">
      <dsp:nvSpPr>
        <dsp:cNvPr id="0" name=""/>
        <dsp:cNvSpPr/>
      </dsp:nvSpPr>
      <dsp:spPr>
        <a:xfrm>
          <a:off x="0" y="2652161"/>
          <a:ext cx="895936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E30FC-871A-4A50-BC1C-53A673ACA97C}">
      <dsp:nvSpPr>
        <dsp:cNvPr id="0" name=""/>
        <dsp:cNvSpPr/>
      </dsp:nvSpPr>
      <dsp:spPr>
        <a:xfrm>
          <a:off x="447968" y="2283161"/>
          <a:ext cx="6271553" cy="7380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50" tIns="0" rIns="2370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Servicios públicos  $51.393.328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83994" y="2319187"/>
        <a:ext cx="6199501" cy="665948"/>
      </dsp:txXfrm>
    </dsp:sp>
    <dsp:sp modelId="{010CAAB6-6C8B-461A-B400-56F7CEE804B0}">
      <dsp:nvSpPr>
        <dsp:cNvPr id="0" name=""/>
        <dsp:cNvSpPr/>
      </dsp:nvSpPr>
      <dsp:spPr>
        <a:xfrm>
          <a:off x="0" y="3786161"/>
          <a:ext cx="895936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41A5E2-146C-4C6B-9BFC-2866CE35DF1A}">
      <dsp:nvSpPr>
        <dsp:cNvPr id="0" name=""/>
        <dsp:cNvSpPr/>
      </dsp:nvSpPr>
      <dsp:spPr>
        <a:xfrm>
          <a:off x="447968" y="3417161"/>
          <a:ext cx="6271553" cy="73800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050" tIns="0" rIns="2370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solidFill>
                <a:schemeClr val="tx1"/>
              </a:solidFill>
            </a:rPr>
            <a:t>Cubierta aulas Sede Pablo Neruda $53.234.514 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83994" y="3453187"/>
        <a:ext cx="6199501" cy="6659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E50C1-17E6-4E6C-9ABC-A2BEE0C09EC4}">
      <dsp:nvSpPr>
        <dsp:cNvPr id="0" name=""/>
        <dsp:cNvSpPr/>
      </dsp:nvSpPr>
      <dsp:spPr>
        <a:xfrm>
          <a:off x="0" y="459616"/>
          <a:ext cx="877287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BE5BED-3D05-4DF3-8C36-1FADAD8754FC}">
      <dsp:nvSpPr>
        <dsp:cNvPr id="0" name=""/>
        <dsp:cNvSpPr/>
      </dsp:nvSpPr>
      <dsp:spPr>
        <a:xfrm>
          <a:off x="438643" y="83637"/>
          <a:ext cx="6141010" cy="79704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16" tIns="0" rIns="23211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>
              <a:solidFill>
                <a:schemeClr val="tx1"/>
              </a:solidFill>
            </a:rPr>
            <a:t>Certificados de estudio </a:t>
          </a:r>
          <a:r>
            <a:rPr lang="es-ES" sz="2000" kern="1200" dirty="0" smtClean="0">
              <a:solidFill>
                <a:schemeClr val="tx1"/>
              </a:solidFill>
            </a:rPr>
            <a:t>$3.461.000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77551" y="122545"/>
        <a:ext cx="6063194" cy="719224"/>
      </dsp:txXfrm>
    </dsp:sp>
    <dsp:sp modelId="{D57D6674-40CD-4837-A990-E5812091C033}">
      <dsp:nvSpPr>
        <dsp:cNvPr id="0" name=""/>
        <dsp:cNvSpPr/>
      </dsp:nvSpPr>
      <dsp:spPr>
        <a:xfrm>
          <a:off x="0" y="1684336"/>
          <a:ext cx="877287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21B68-5FE1-45F3-93E3-A54214226FE3}">
      <dsp:nvSpPr>
        <dsp:cNvPr id="0" name=""/>
        <dsp:cNvSpPr/>
      </dsp:nvSpPr>
      <dsp:spPr>
        <a:xfrm>
          <a:off x="438643" y="1285816"/>
          <a:ext cx="6141010" cy="79704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16" tIns="0" rIns="23211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>
              <a:solidFill>
                <a:schemeClr val="tx1"/>
              </a:solidFill>
            </a:rPr>
            <a:t>Concesión de espacios </a:t>
          </a:r>
          <a:r>
            <a:rPr lang="es-ES" sz="2000" kern="1200" dirty="0" smtClean="0">
              <a:solidFill>
                <a:schemeClr val="tx1"/>
              </a:solidFill>
            </a:rPr>
            <a:t>$27.575.180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77551" y="1324724"/>
        <a:ext cx="6063194" cy="719224"/>
      </dsp:txXfrm>
    </dsp:sp>
    <dsp:sp modelId="{B1DC1511-3A44-4532-B32F-6BFCFC67933A}">
      <dsp:nvSpPr>
        <dsp:cNvPr id="0" name=""/>
        <dsp:cNvSpPr/>
      </dsp:nvSpPr>
      <dsp:spPr>
        <a:xfrm>
          <a:off x="0" y="2909057"/>
          <a:ext cx="877287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499D59-1C21-4FCE-8716-A5637B1FC3C1}">
      <dsp:nvSpPr>
        <dsp:cNvPr id="0" name=""/>
        <dsp:cNvSpPr/>
      </dsp:nvSpPr>
      <dsp:spPr>
        <a:xfrm>
          <a:off x="438643" y="2510537"/>
          <a:ext cx="6141010" cy="79704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116" tIns="0" rIns="23211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solidFill>
                <a:schemeClr val="tx1"/>
              </a:solidFill>
            </a:rPr>
            <a:t>Olimpiada de matemáticas $3.192.000</a:t>
          </a:r>
          <a:endParaRPr lang="es-CO" sz="2000" kern="1200" dirty="0">
            <a:solidFill>
              <a:schemeClr val="tx1"/>
            </a:solidFill>
          </a:endParaRPr>
        </a:p>
      </dsp:txBody>
      <dsp:txXfrm>
        <a:off x="477551" y="2549445"/>
        <a:ext cx="6063194" cy="7192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07CE9-2199-4900-A21A-C805E0DA3479}">
      <dsp:nvSpPr>
        <dsp:cNvPr id="0" name=""/>
        <dsp:cNvSpPr/>
      </dsp:nvSpPr>
      <dsp:spPr>
        <a:xfrm>
          <a:off x="1236933" y="0"/>
          <a:ext cx="5418667" cy="5418667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1F3FC5-CF4A-4680-B3FD-FDF6A189ADF4}">
      <dsp:nvSpPr>
        <dsp:cNvPr id="0" name=""/>
        <dsp:cNvSpPr/>
      </dsp:nvSpPr>
      <dsp:spPr>
        <a:xfrm>
          <a:off x="3946266" y="542395"/>
          <a:ext cx="3522133" cy="1926166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badi" panose="020B0604020104020204" pitchFamily="34" charset="0"/>
            </a:rPr>
            <a:t>Hosting y manejo pagina web $581.000</a:t>
          </a:r>
          <a:endParaRPr lang="es-CO" sz="2400" kern="1200" dirty="0">
            <a:latin typeface="Abadi" panose="020B0604020104020204" pitchFamily="34" charset="0"/>
          </a:endParaRPr>
        </a:p>
      </dsp:txBody>
      <dsp:txXfrm>
        <a:off x="4040294" y="636423"/>
        <a:ext cx="3334077" cy="1738110"/>
      </dsp:txXfrm>
    </dsp:sp>
    <dsp:sp modelId="{5EE23B27-4611-4B63-ADC9-69DB3D178E33}">
      <dsp:nvSpPr>
        <dsp:cNvPr id="0" name=""/>
        <dsp:cNvSpPr/>
      </dsp:nvSpPr>
      <dsp:spPr>
        <a:xfrm>
          <a:off x="3946266" y="2709333"/>
          <a:ext cx="3522133" cy="1926166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>
              <a:latin typeface="Abadi" panose="020B0604020104020204" pitchFamily="34" charset="0"/>
            </a:rPr>
            <a:t>Software académico $</a:t>
          </a:r>
          <a:r>
            <a:rPr lang="es-ES" sz="2000" kern="1200" dirty="0" smtClean="0">
              <a:latin typeface="Abadi" panose="020B0604020104020204" pitchFamily="34" charset="0"/>
            </a:rPr>
            <a:t>3,600,000</a:t>
          </a:r>
          <a:endParaRPr lang="es-CO" sz="2000" kern="1200" dirty="0">
            <a:latin typeface="Abadi" panose="020B0604020104020204" pitchFamily="34" charset="0"/>
          </a:endParaRPr>
        </a:p>
      </dsp:txBody>
      <dsp:txXfrm>
        <a:off x="4040294" y="2803361"/>
        <a:ext cx="3334077" cy="17381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E08A4-7A0C-4502-BCD8-6429FB43A3AC}">
      <dsp:nvSpPr>
        <dsp:cNvPr id="0" name=""/>
        <dsp:cNvSpPr/>
      </dsp:nvSpPr>
      <dsp:spPr>
        <a:xfrm>
          <a:off x="0" y="0"/>
          <a:ext cx="4703944" cy="4703944"/>
        </a:xfrm>
        <a:prstGeom prst="pie">
          <a:avLst>
            <a:gd name="adj1" fmla="val 5400000"/>
            <a:gd name="adj2" fmla="val 1620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A158B-A8E3-4C31-BC38-CFBD903C345B}">
      <dsp:nvSpPr>
        <dsp:cNvPr id="0" name=""/>
        <dsp:cNvSpPr/>
      </dsp:nvSpPr>
      <dsp:spPr>
        <a:xfrm>
          <a:off x="2351972" y="0"/>
          <a:ext cx="7123280" cy="47039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Diplomas $3.458.200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0"/>
        <a:ext cx="7123280" cy="470393"/>
      </dsp:txXfrm>
    </dsp:sp>
    <dsp:sp modelId="{59FDD7F6-5CEB-4805-84CE-8DB98207F485}">
      <dsp:nvSpPr>
        <dsp:cNvPr id="0" name=""/>
        <dsp:cNvSpPr/>
      </dsp:nvSpPr>
      <dsp:spPr>
        <a:xfrm>
          <a:off x="352795" y="470393"/>
          <a:ext cx="3998353" cy="399835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F3EB3-608C-41C4-A29F-5A318FD19E0F}">
      <dsp:nvSpPr>
        <dsp:cNvPr id="0" name=""/>
        <dsp:cNvSpPr/>
      </dsp:nvSpPr>
      <dsp:spPr>
        <a:xfrm>
          <a:off x="2351972" y="470393"/>
          <a:ext cx="7123280" cy="39983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Pólizas $4.624.188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470393"/>
        <a:ext cx="7123280" cy="470393"/>
      </dsp:txXfrm>
    </dsp:sp>
    <dsp:sp modelId="{4478E285-A227-4CF2-B9C5-CD4A4F09B816}">
      <dsp:nvSpPr>
        <dsp:cNvPr id="0" name=""/>
        <dsp:cNvSpPr/>
      </dsp:nvSpPr>
      <dsp:spPr>
        <a:xfrm>
          <a:off x="705590" y="940787"/>
          <a:ext cx="3292762" cy="32927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4C049-C821-445A-816B-A1172E2612A1}">
      <dsp:nvSpPr>
        <dsp:cNvPr id="0" name=""/>
        <dsp:cNvSpPr/>
      </dsp:nvSpPr>
      <dsp:spPr>
        <a:xfrm>
          <a:off x="2351972" y="940787"/>
          <a:ext cx="7123280" cy="32927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Elementos de papelería $10.800.000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940787"/>
        <a:ext cx="7123280" cy="470393"/>
      </dsp:txXfrm>
    </dsp:sp>
    <dsp:sp modelId="{1857B350-653F-46FE-8DAE-EE0409A5A17F}">
      <dsp:nvSpPr>
        <dsp:cNvPr id="0" name=""/>
        <dsp:cNvSpPr/>
      </dsp:nvSpPr>
      <dsp:spPr>
        <a:xfrm>
          <a:off x="1058386" y="1411181"/>
          <a:ext cx="2587171" cy="258717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735B6-D1ED-427F-923A-597D881064DF}">
      <dsp:nvSpPr>
        <dsp:cNvPr id="0" name=""/>
        <dsp:cNvSpPr/>
      </dsp:nvSpPr>
      <dsp:spPr>
        <a:xfrm>
          <a:off x="2351972" y="1411181"/>
          <a:ext cx="7123280" cy="25871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Elementos de aseo $5.021.000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1411181"/>
        <a:ext cx="7123280" cy="470398"/>
      </dsp:txXfrm>
    </dsp:sp>
    <dsp:sp modelId="{AD5B846C-AEE7-497A-8C8E-93BA0B4EC520}">
      <dsp:nvSpPr>
        <dsp:cNvPr id="0" name=""/>
        <dsp:cNvSpPr/>
      </dsp:nvSpPr>
      <dsp:spPr>
        <a:xfrm>
          <a:off x="1411184" y="1881579"/>
          <a:ext cx="1881575" cy="18815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9A26D-7E69-4946-9D43-7A9B273AFF38}">
      <dsp:nvSpPr>
        <dsp:cNvPr id="0" name=""/>
        <dsp:cNvSpPr/>
      </dsp:nvSpPr>
      <dsp:spPr>
        <a:xfrm>
          <a:off x="2351972" y="1881579"/>
          <a:ext cx="7123280" cy="1881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Elementos de ferretería$10.480.000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1881579"/>
        <a:ext cx="7123280" cy="470393"/>
      </dsp:txXfrm>
    </dsp:sp>
    <dsp:sp modelId="{FF7649C5-93EE-47F5-8A0E-9B2C68D1478D}">
      <dsp:nvSpPr>
        <dsp:cNvPr id="0" name=""/>
        <dsp:cNvSpPr/>
      </dsp:nvSpPr>
      <dsp:spPr>
        <a:xfrm>
          <a:off x="1763979" y="2351973"/>
          <a:ext cx="1175984" cy="11759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505D2-53FD-478C-8DC8-9B8BA46F0CE0}">
      <dsp:nvSpPr>
        <dsp:cNvPr id="0" name=""/>
        <dsp:cNvSpPr/>
      </dsp:nvSpPr>
      <dsp:spPr>
        <a:xfrm>
          <a:off x="2351972" y="2351973"/>
          <a:ext cx="7123280" cy="11759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Mantenimiento $18.400.000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2351973"/>
        <a:ext cx="7123280" cy="470393"/>
      </dsp:txXfrm>
    </dsp:sp>
    <dsp:sp modelId="{DF84BD3A-98AB-45CE-9951-8822EBD2EFC2}">
      <dsp:nvSpPr>
        <dsp:cNvPr id="0" name=""/>
        <dsp:cNvSpPr/>
      </dsp:nvSpPr>
      <dsp:spPr>
        <a:xfrm>
          <a:off x="2116775" y="2822367"/>
          <a:ext cx="470393" cy="47039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DBE86A-2814-4D39-B1AA-52FD0DA3E9B9}">
      <dsp:nvSpPr>
        <dsp:cNvPr id="0" name=""/>
        <dsp:cNvSpPr/>
      </dsp:nvSpPr>
      <dsp:spPr>
        <a:xfrm>
          <a:off x="2351972" y="2822367"/>
          <a:ext cx="7123280" cy="4703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Personal Externo $34.200.000</a:t>
          </a:r>
          <a:endParaRPr lang="es-CO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351972" y="2822367"/>
        <a:ext cx="7123280" cy="470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7817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5983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33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7616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5377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9946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130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3860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1318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5895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6039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5602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6664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3640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5091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4658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6958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4411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127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1801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2986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69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2144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35707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2825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56610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41543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6020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88664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35939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08062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92425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88880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905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2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11" Type="http://schemas.openxmlformats.org/officeDocument/2006/relationships/image" Target="../media/image62.png"/><Relationship Id="rId5" Type="http://schemas.openxmlformats.org/officeDocument/2006/relationships/image" Target="../media/image57.jpeg"/><Relationship Id="rId10" Type="http://schemas.openxmlformats.org/officeDocument/2006/relationships/image" Target="../media/image61.jpeg"/><Relationship Id="rId4" Type="http://schemas.openxmlformats.org/officeDocument/2006/relationships/image" Target="../media/image56.jpe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2.pn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0" y="0"/>
            <a:ext cx="12192000" cy="4962277"/>
            <a:chOff x="0" y="0"/>
            <a:chExt cx="12192000" cy="4962277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6020656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6226139" y="0"/>
              <a:ext cx="5965861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1" name="Google Shape;91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04806" y="1895723"/>
              <a:ext cx="3182388" cy="306655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354598"/>
            <a:ext cx="12192000" cy="6292782"/>
            <a:chOff x="0" y="354598"/>
            <a:chExt cx="12192000" cy="6292782"/>
          </a:xfrm>
        </p:grpSpPr>
        <p:sp>
          <p:nvSpPr>
            <p:cNvPr id="97" name="Google Shape;97;p2"/>
            <p:cNvSpPr/>
            <p:nvPr/>
          </p:nvSpPr>
          <p:spPr>
            <a:xfrm>
              <a:off x="0" y="2073366"/>
              <a:ext cx="12192000" cy="2352782"/>
            </a:xfrm>
            <a:prstGeom prst="rect">
              <a:avLst/>
            </a:prstGeom>
            <a:solidFill>
              <a:srgbClr val="275316"/>
            </a:solidFill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2803731"/>
              <a:ext cx="12107007" cy="15696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4800" b="1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Gestión financiera y administrativa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4800" b="1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Año </a:t>
              </a:r>
              <a:r>
                <a:rPr lang="es-CO" sz="4800" b="1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2025</a:t>
              </a:r>
              <a:endParaRPr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3041148" y="6529226"/>
              <a:ext cx="5965861" cy="11815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3041148" y="4714876"/>
              <a:ext cx="5894531" cy="1384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4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Consejo Directivo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Andrés </a:t>
              </a:r>
              <a:r>
                <a:rPr lang="es-CO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Mauricio Hoyos Trujillo </a:t>
              </a:r>
              <a:endParaRPr lang="es-CO" sz="2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Fanery Cabrera Ramírez</a:t>
              </a:r>
              <a:endPara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0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Laura Ligia Céspedes (asesora externa)</a:t>
              </a:r>
              <a:endParaRPr dirty="0"/>
            </a:p>
          </p:txBody>
        </p:sp>
        <p:pic>
          <p:nvPicPr>
            <p:cNvPr id="101" name="Google Shape;101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02239" y="354598"/>
              <a:ext cx="1584344" cy="1526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3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08" name="Google Shape;108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3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3A18B96B-E26F-4E6D-B846-619A9ED01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188241"/>
              </p:ext>
            </p:extLst>
          </p:nvPr>
        </p:nvGraphicFramePr>
        <p:xfrm>
          <a:off x="861646" y="1428545"/>
          <a:ext cx="9928503" cy="4145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65CFB6CB-6530-49EE-AA77-F625BE459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3044755"/>
              </p:ext>
            </p:extLst>
          </p:nvPr>
        </p:nvGraphicFramePr>
        <p:xfrm>
          <a:off x="1929442" y="1983596"/>
          <a:ext cx="886555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ítulo 6">
            <a:extLst>
              <a:ext uri="{FF2B5EF4-FFF2-40B4-BE49-F238E27FC236}">
                <a16:creationId xmlns:a16="http://schemas.microsoft.com/office/drawing/2014/main" xmlns="" id="{E0CCA34F-5E6C-4F79-A7A6-E354AA65C3F1}"/>
              </a:ext>
            </a:extLst>
          </p:cNvPr>
          <p:cNvSpPr txBox="1">
            <a:spLocks/>
          </p:cNvSpPr>
          <p:nvPr/>
        </p:nvSpPr>
        <p:spPr>
          <a:xfrm>
            <a:off x="603643" y="-127031"/>
            <a:ext cx="11039510" cy="145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es-E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Transferencia</a:t>
            </a:r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 de recursos  </a:t>
            </a:r>
            <a:r>
              <a:rPr lang="es-E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$309.811.462</a:t>
            </a:r>
            <a:endParaRPr lang="es-CO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98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E05F6C06-40A3-4AA4-B2E2-7A7A97361F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8818510"/>
              </p:ext>
            </p:extLst>
          </p:nvPr>
        </p:nvGraphicFramePr>
        <p:xfrm>
          <a:off x="1159119" y="1753442"/>
          <a:ext cx="9873762" cy="498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ítulo 6">
            <a:extLst>
              <a:ext uri="{FF2B5EF4-FFF2-40B4-BE49-F238E27FC236}">
                <a16:creationId xmlns:a16="http://schemas.microsoft.com/office/drawing/2014/main" xmlns="" id="{BA7CD3D5-ED90-45CF-987D-5A95FEC71070}"/>
              </a:ext>
            </a:extLst>
          </p:cNvPr>
          <p:cNvSpPr txBox="1">
            <a:spLocks/>
          </p:cNvSpPr>
          <p:nvPr/>
        </p:nvSpPr>
        <p:spPr>
          <a:xfrm>
            <a:off x="209757" y="239222"/>
            <a:ext cx="11039510" cy="973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Transferencia SGP - Gratuidad </a:t>
            </a:r>
            <a:r>
              <a:rPr lang="es-ES" sz="3200" b="1" dirty="0"/>
              <a:t>$191.651.321</a:t>
            </a:r>
            <a:endParaRPr lang="es-CO" sz="3200" b="1" dirty="0"/>
          </a:p>
          <a:p>
            <a:pPr algn="ctr" defTabSz="457200"/>
            <a:endParaRPr lang="es-CO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5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xmlns="" id="{65CFB6CB-6530-49EE-AA77-F625BE459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2389399"/>
              </p:ext>
            </p:extLst>
          </p:nvPr>
        </p:nvGraphicFramePr>
        <p:xfrm>
          <a:off x="1322993" y="1679331"/>
          <a:ext cx="8959362" cy="4431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ítulo 6">
            <a:extLst>
              <a:ext uri="{FF2B5EF4-FFF2-40B4-BE49-F238E27FC236}">
                <a16:creationId xmlns:a16="http://schemas.microsoft.com/office/drawing/2014/main" xmlns="" id="{E0CCA34F-5E6C-4F79-A7A6-E354AA65C3F1}"/>
              </a:ext>
            </a:extLst>
          </p:cNvPr>
          <p:cNvSpPr txBox="1">
            <a:spLocks/>
          </p:cNvSpPr>
          <p:nvPr/>
        </p:nvSpPr>
        <p:spPr>
          <a:xfrm>
            <a:off x="61637" y="410069"/>
            <a:ext cx="11039510" cy="885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Transferencias Municipio de Florencia </a:t>
            </a:r>
            <a:r>
              <a:rPr lang="es-E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$114.160.142</a:t>
            </a:r>
            <a:endParaRPr lang="es-CO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1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3D735C78-F318-4A77-8654-F989398CCD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464201"/>
              </p:ext>
            </p:extLst>
          </p:nvPr>
        </p:nvGraphicFramePr>
        <p:xfrm>
          <a:off x="1665671" y="2029277"/>
          <a:ext cx="8772872" cy="3650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ítulo 6">
            <a:extLst>
              <a:ext uri="{FF2B5EF4-FFF2-40B4-BE49-F238E27FC236}">
                <a16:creationId xmlns:a16="http://schemas.microsoft.com/office/drawing/2014/main" xmlns="" id="{ED4FBDEA-8905-4FEC-8802-CCAA21CFBE52}"/>
              </a:ext>
            </a:extLst>
          </p:cNvPr>
          <p:cNvSpPr txBox="1">
            <a:spLocks/>
          </p:cNvSpPr>
          <p:nvPr/>
        </p:nvSpPr>
        <p:spPr>
          <a:xfrm>
            <a:off x="312475" y="138157"/>
            <a:ext cx="1103951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Recursos propios </a:t>
            </a:r>
            <a:r>
              <a:rPr lang="es-E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$27.575.180</a:t>
            </a:r>
            <a:endParaRPr lang="es-CO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62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7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159;p8">
            <a:extLst>
              <a:ext uri="{FF2B5EF4-FFF2-40B4-BE49-F238E27FC236}">
                <a16:creationId xmlns:a16="http://schemas.microsoft.com/office/drawing/2014/main" xmlns="" id="{FF985C4E-D880-476B-83AC-8482CDB02865}"/>
              </a:ext>
            </a:extLst>
          </p:cNvPr>
          <p:cNvGrpSpPr/>
          <p:nvPr/>
        </p:nvGrpSpPr>
        <p:grpSpPr>
          <a:xfrm>
            <a:off x="211667" y="1975991"/>
            <a:ext cx="12192000" cy="2147276"/>
            <a:chOff x="93133" y="2076160"/>
            <a:chExt cx="12192000" cy="1913912"/>
          </a:xfrm>
          <a:solidFill>
            <a:schemeClr val="bg1">
              <a:lumMod val="95000"/>
            </a:schemeClr>
          </a:solidFill>
        </p:grpSpPr>
        <p:sp>
          <p:nvSpPr>
            <p:cNvPr id="10" name="Google Shape;160;p8">
              <a:extLst>
                <a:ext uri="{FF2B5EF4-FFF2-40B4-BE49-F238E27FC236}">
                  <a16:creationId xmlns:a16="http://schemas.microsoft.com/office/drawing/2014/main" xmlns="" id="{C5459D0D-6368-4DBF-AFBA-67FFCC378533}"/>
                </a:ext>
              </a:extLst>
            </p:cNvPr>
            <p:cNvSpPr/>
            <p:nvPr/>
          </p:nvSpPr>
          <p:spPr>
            <a:xfrm>
              <a:off x="93133" y="2076160"/>
              <a:ext cx="12192000" cy="1913912"/>
            </a:xfrm>
            <a:prstGeom prst="rect">
              <a:avLst/>
            </a:prstGeom>
            <a:grpFill/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1;p8">
              <a:extLst>
                <a:ext uri="{FF2B5EF4-FFF2-40B4-BE49-F238E27FC236}">
                  <a16:creationId xmlns:a16="http://schemas.microsoft.com/office/drawing/2014/main" xmlns="" id="{9374268E-C6B3-465C-98BB-E010059A3AE8}"/>
                </a:ext>
              </a:extLst>
            </p:cNvPr>
            <p:cNvSpPr txBox="1"/>
            <p:nvPr/>
          </p:nvSpPr>
          <p:spPr>
            <a:xfrm>
              <a:off x="1780185" y="2445345"/>
              <a:ext cx="8817896" cy="630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457200"/>
              <a:r>
                <a:rPr lang="es-CO" sz="4000" b="1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orbel" panose="020B0503020204020204" pitchFamily="34" charset="0"/>
                  <a:sym typeface="Calibri"/>
                </a:rPr>
                <a:t>INVERSION</a:t>
              </a:r>
              <a:endParaRPr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670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CO" sz="3200" dirty="0" smtClean="0">
                <a:solidFill>
                  <a:schemeClr val="tx1"/>
                </a:solidFill>
              </a:rPr>
              <a:t>Dotaciones pedagógicas primera infancia $25.348.956</a:t>
            </a:r>
            <a:endParaRPr lang="es-CO" sz="3200" dirty="0">
              <a:solidFill>
                <a:schemeClr val="tx1"/>
              </a:solidFill>
            </a:endParaRPr>
          </a:p>
          <a:p>
            <a:pPr algn="ctr"/>
            <a:endParaRPr lang="es-CO" sz="28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n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7" y="1447809"/>
            <a:ext cx="4593490" cy="4934518"/>
          </a:xfrm>
          <a:prstGeom prst="rect">
            <a:avLst/>
          </a:prstGeom>
        </p:spPr>
      </p:pic>
      <p:pic>
        <p:nvPicPr>
          <p:cNvPr id="12" name="Imagen 11" descr="Imagen que contiene foto, interior, colorido, diferente&#10;&#10;El contenido generado por IA puede ser incorrecto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32" y="1678114"/>
            <a:ext cx="3146524" cy="3532113"/>
          </a:xfrm>
          <a:prstGeom prst="rect">
            <a:avLst/>
          </a:prstGeom>
        </p:spPr>
      </p:pic>
      <p:pic>
        <p:nvPicPr>
          <p:cNvPr id="13" name="Imagen 12" descr="Imagen que contiene colorido, juguete, pequeño, niño&#10;&#10;El contenido generado por IA puede ser incorrecto.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175" y="3011055"/>
            <a:ext cx="4291825" cy="371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Implementos deportivos “Fomentar estilos de vida saludable” $3.000.000</a:t>
            </a:r>
            <a:endParaRPr lang="es-CO" sz="32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agen 9" descr="El mostrador de una tienda&#10;&#10;El contenido generado por IA puede ser incorrecto."/>
          <p:cNvPicPr/>
          <p:nvPr/>
        </p:nvPicPr>
        <p:blipFill>
          <a:blip r:embed="rId4"/>
          <a:stretch>
            <a:fillRect/>
          </a:stretch>
        </p:blipFill>
        <p:spPr>
          <a:xfrm>
            <a:off x="626549" y="1599390"/>
            <a:ext cx="5281881" cy="4989094"/>
          </a:xfrm>
          <a:prstGeom prst="rect">
            <a:avLst/>
          </a:prstGeom>
        </p:spPr>
      </p:pic>
      <p:pic>
        <p:nvPicPr>
          <p:cNvPr id="11" name="Imagen 10" descr="Imagen que contiene firmar, foto, alimentos, diferente&#10;&#10;El contenido generado por IA puede ser incorrecto."/>
          <p:cNvPicPr/>
          <p:nvPr/>
        </p:nvPicPr>
        <p:blipFill>
          <a:blip r:embed="rId5"/>
          <a:stretch>
            <a:fillRect/>
          </a:stretch>
        </p:blipFill>
        <p:spPr>
          <a:xfrm>
            <a:off x="6392082" y="1530480"/>
            <a:ext cx="4257445" cy="519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Materiales sala STEM </a:t>
            </a:r>
            <a:r>
              <a:rPr lang="es-ES" sz="3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$6.000.000</a:t>
            </a:r>
            <a:endParaRPr lang="es-CO" sz="36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Imagen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32" y="2000591"/>
            <a:ext cx="4604606" cy="3415471"/>
          </a:xfrm>
          <a:prstGeom prst="rect">
            <a:avLst/>
          </a:prstGeom>
          <a:noFill/>
        </p:spPr>
      </p:pic>
      <p:pic>
        <p:nvPicPr>
          <p:cNvPr id="13" name="Imagen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016" y="2000591"/>
            <a:ext cx="5452550" cy="3336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564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Papelería coordinaciones y trabajo en aula $4.624.491</a:t>
            </a:r>
            <a:endParaRPr lang="es-CO" sz="32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Imagen 11" descr="Una maleta de viaje&#10;&#10;El contenido generado por IA puede ser incorrecto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136" y="1832981"/>
            <a:ext cx="3959955" cy="4133710"/>
          </a:xfrm>
          <a:prstGeom prst="rect">
            <a:avLst/>
          </a:prstGeom>
          <a:noFill/>
        </p:spPr>
      </p:pic>
      <p:pic>
        <p:nvPicPr>
          <p:cNvPr id="13" name="Imagen 12" descr="Imagen que contiene interior, tabla, perro, computadora&#10;&#10;El contenido generado por IA puede ser incorrecto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35" y="1601307"/>
            <a:ext cx="4011401" cy="4185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685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800" dirty="0">
                <a:solidFill>
                  <a:schemeClr val="tx1"/>
                </a:solidFill>
              </a:rPr>
              <a:t>Resolución </a:t>
            </a:r>
            <a:r>
              <a:rPr lang="es-ES" sz="2800" dirty="0" smtClean="0">
                <a:solidFill>
                  <a:schemeClr val="tx1"/>
                </a:solidFill>
              </a:rPr>
              <a:t>2025-0447 Elementos de seguridad $ 1.000.000 IE $2.742.000 </a:t>
            </a:r>
            <a:r>
              <a:rPr lang="es-ES" sz="2800" dirty="0">
                <a:solidFill>
                  <a:schemeClr val="tx1"/>
                </a:solidFill>
              </a:rPr>
              <a:t>Total </a:t>
            </a:r>
            <a:r>
              <a:rPr lang="es-ES" sz="2800" dirty="0" smtClean="0">
                <a:solidFill>
                  <a:schemeClr val="tx1"/>
                </a:solidFill>
              </a:rPr>
              <a:t>$3.742000</a:t>
            </a:r>
            <a:endParaRPr lang="es-CO" sz="2800" dirty="0">
              <a:solidFill>
                <a:schemeClr val="tx1"/>
              </a:solidFill>
            </a:endParaRPr>
          </a:p>
          <a:p>
            <a:pPr algn="ctr"/>
            <a:endParaRPr lang="es-CO" sz="28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Imagen 1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t="5377" r="3445" b="18377"/>
          <a:stretch>
            <a:fillRect/>
          </a:stretch>
        </p:blipFill>
        <p:spPr bwMode="auto">
          <a:xfrm>
            <a:off x="2240361" y="1762479"/>
            <a:ext cx="6019458" cy="4455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519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Adquisición (3) Aires acondicionado </a:t>
            </a:r>
            <a:r>
              <a:rPr lang="es-ES" sz="3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$9.000.000</a:t>
            </a:r>
            <a:endParaRPr lang="es-CO" sz="36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agen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23" y="1539399"/>
            <a:ext cx="4148857" cy="2149701"/>
          </a:xfrm>
          <a:prstGeom prst="rect">
            <a:avLst/>
          </a:prstGeom>
          <a:noFill/>
        </p:spPr>
      </p:pic>
      <p:pic>
        <p:nvPicPr>
          <p:cNvPr id="11" name="Imagen 10" descr="Imagen que contiene interior, caja, microondas, refrigerador&#10;&#10;El contenido generado por IA puede ser incorrecto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786" y="1443283"/>
            <a:ext cx="3646941" cy="2244317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23" y="3741116"/>
            <a:ext cx="4148857" cy="2800361"/>
          </a:xfrm>
          <a:prstGeom prst="rect">
            <a:avLst/>
          </a:prstGeom>
          <a:noFill/>
        </p:spPr>
      </p:pic>
      <p:pic>
        <p:nvPicPr>
          <p:cNvPr id="13" name="Imagen 12" descr="Imagen que contiene interior, ventana, silla, pasto&#10;&#10;El contenido generado por IA puede ser incorrecto.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786" y="3724286"/>
            <a:ext cx="3699991" cy="288623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020908" y="1929846"/>
            <a:ext cx="2031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Sala de sistemas primer piso</a:t>
            </a:r>
            <a:endParaRPr lang="es-CO" dirty="0"/>
          </a:p>
        </p:txBody>
      </p:sp>
      <p:sp>
        <p:nvSpPr>
          <p:cNvPr id="15" name="CuadroTexto 14"/>
          <p:cNvSpPr txBox="1"/>
          <p:nvPr/>
        </p:nvSpPr>
        <p:spPr>
          <a:xfrm>
            <a:off x="9345777" y="4482556"/>
            <a:ext cx="2031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Sala de sistemas II piso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0796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Equipos de computo </a:t>
            </a:r>
            <a:r>
              <a:rPr lang="es-ES" sz="3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$3.998.000</a:t>
            </a:r>
            <a:endParaRPr lang="es-CO" sz="36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Imagen 15" descr="Interfaz de usuario gráfica&#10;&#10;El contenido generado por IA puede ser incorrecto.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0" r="5968" b="22449"/>
          <a:stretch>
            <a:fillRect/>
          </a:stretch>
        </p:blipFill>
        <p:spPr bwMode="auto">
          <a:xfrm>
            <a:off x="853219" y="1982664"/>
            <a:ext cx="3964965" cy="3547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216" y="1982664"/>
            <a:ext cx="3675281" cy="3547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696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Mobiliario área administrativa $3.551.830</a:t>
            </a:r>
            <a:endParaRPr lang="es-CO" sz="32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n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2" r="5304"/>
          <a:stretch>
            <a:fillRect/>
          </a:stretch>
        </p:blipFill>
        <p:spPr bwMode="auto">
          <a:xfrm>
            <a:off x="62223" y="2107274"/>
            <a:ext cx="3488313" cy="2718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458" y="2107274"/>
            <a:ext cx="3597850" cy="2866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/>
          <p:cNvSpPr txBox="1"/>
          <p:nvPr/>
        </p:nvSpPr>
        <p:spPr>
          <a:xfrm>
            <a:off x="246185" y="5521733"/>
            <a:ext cx="11324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>
                <a:latin typeface="Arial Narrow" panose="020B0606020202030204" pitchFamily="34" charset="0"/>
              </a:rPr>
              <a:t>Escritorio y sillas interlocutoras                                                  Sillas para mesa de trabajo                                           Sillas ergonómicas </a:t>
            </a:r>
            <a:endParaRPr lang="es-CO" sz="1600" dirty="0">
              <a:latin typeface="Arial Narrow" panose="020B0606020202030204" pitchFamily="34" charset="0"/>
            </a:endParaRPr>
          </a:p>
        </p:txBody>
      </p:sp>
      <p:pic>
        <p:nvPicPr>
          <p:cNvPr id="14" name="Imagen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428" y="1849702"/>
            <a:ext cx="2104390" cy="3324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21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Resolución 2025-0589 Dotación pedagógica Modelos Flexibles  $8.832.300</a:t>
            </a:r>
            <a:endParaRPr lang="es-CO" sz="2800" dirty="0">
              <a:solidFill>
                <a:schemeClr val="tx1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491714"/>
              </p:ext>
            </p:extLst>
          </p:nvPr>
        </p:nvGraphicFramePr>
        <p:xfrm>
          <a:off x="2392094" y="6166860"/>
          <a:ext cx="6918960" cy="4381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97223"/>
                <a:gridCol w="5821737"/>
              </a:tblGrid>
              <a:tr h="438150">
                <a:tc>
                  <a:txBody>
                    <a:bodyPr/>
                    <a:lstStyle/>
                    <a:p>
                      <a:pPr marL="69850">
                        <a:lnSpc>
                          <a:spcPts val="104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</a:rPr>
                        <a:t>OBJETO: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just">
                        <a:lnSpc>
                          <a:spcPts val="104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IMPRESIÓN DE CARTILLAS PEDAGÓGICAS PARA PRESTAR EL SERVICIO DE EDUCACIÓN FORMAL POR MODELOS FLEXIBLES EN LA IE CIUDADELA SIGLO XXI.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Imagen 15" descr="Imagen que contiene interior, tabla, hombre, refrigerador&#10;&#10;El contenido generado por IA puede ser incorrecto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24" y="1439412"/>
            <a:ext cx="3675183" cy="2279448"/>
          </a:xfrm>
          <a:prstGeom prst="rect">
            <a:avLst/>
          </a:prstGeom>
        </p:spPr>
      </p:pic>
      <p:pic>
        <p:nvPicPr>
          <p:cNvPr id="17" name="Imagen 16" descr="Un grupo de folletos sobre una mesa&#10;&#10;El contenido generado por IA puede ser incorrecto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818" y="1411662"/>
            <a:ext cx="3581844" cy="2287695"/>
          </a:xfrm>
          <a:prstGeom prst="rect">
            <a:avLst/>
          </a:prstGeom>
        </p:spPr>
      </p:pic>
      <p:pic>
        <p:nvPicPr>
          <p:cNvPr id="18" name="Imagen 17" descr="Texto, Carta&#10;&#10;El contenido generado por IA puede ser incorrecto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23" y="3805923"/>
            <a:ext cx="3675183" cy="2253845"/>
          </a:xfrm>
          <a:prstGeom prst="rect">
            <a:avLst/>
          </a:prstGeom>
        </p:spPr>
      </p:pic>
      <p:pic>
        <p:nvPicPr>
          <p:cNvPr id="19" name="Imagen 18" descr="Imagen que contiene texto, foto, diferente, artículos&#10;&#10;El contenido generado por IA puede ser incorrecto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818" y="3805923"/>
            <a:ext cx="3581844" cy="22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3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Resolución 2024-1541 </a:t>
            </a:r>
            <a:r>
              <a:rPr lang="es-ES" sz="2800" dirty="0" smtClean="0">
                <a:solidFill>
                  <a:schemeClr val="tx1"/>
                </a:solidFill>
              </a:rPr>
              <a:t>Mejoramiento infraestructura Pablo Neruda </a:t>
            </a:r>
            <a:r>
              <a:rPr lang="es-ES" sz="2800" dirty="0" smtClean="0">
                <a:solidFill>
                  <a:schemeClr val="tx1"/>
                </a:solidFill>
              </a:rPr>
              <a:t>  $14.242.922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5" name="Imagen 14" descr="Imagen que contiene edificio, texto, foto, grande&#10;&#10;El contenido generado por IA puede ser incorrecto.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" t="29967" r="7328"/>
          <a:stretch>
            <a:fillRect/>
          </a:stretch>
        </p:blipFill>
        <p:spPr bwMode="auto">
          <a:xfrm>
            <a:off x="218350" y="1363729"/>
            <a:ext cx="5008880" cy="2135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 descr="Imagen que contiene interior, tabla, señal&#10;&#10;El contenido generado por IA puede ser incorrecto.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" t="35202"/>
          <a:stretch>
            <a:fillRect/>
          </a:stretch>
        </p:blipFill>
        <p:spPr bwMode="auto">
          <a:xfrm>
            <a:off x="357268" y="3875894"/>
            <a:ext cx="4963160" cy="1987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n 20" descr="La fachada de un local comercial&#10;&#10;El contenido generado por IA puede ser incorrecto.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27175" b="2330"/>
          <a:stretch>
            <a:fillRect/>
          </a:stretch>
        </p:blipFill>
        <p:spPr bwMode="auto">
          <a:xfrm>
            <a:off x="5407538" y="1411662"/>
            <a:ext cx="5456555" cy="2157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21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22334" r="1358"/>
          <a:stretch>
            <a:fillRect/>
          </a:stretch>
        </p:blipFill>
        <p:spPr bwMode="auto">
          <a:xfrm>
            <a:off x="5395466" y="3822517"/>
            <a:ext cx="5372100" cy="2040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413238" y="3569418"/>
            <a:ext cx="1014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Desmonte de cubierta                                                                     Instalaciones eléctricas y cielo raso</a:t>
            </a:r>
            <a:endParaRPr lang="es-CO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565638" y="6157289"/>
            <a:ext cx="1014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Cubierta metálica                                                                                 Mejoramiento de muros, impermeabilización y pintura </a:t>
            </a:r>
            <a:endParaRPr lang="es-CO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67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Resolución 2024-1541 </a:t>
            </a:r>
            <a:r>
              <a:rPr lang="es-ES" sz="2800" dirty="0" smtClean="0">
                <a:solidFill>
                  <a:schemeClr val="tx1"/>
                </a:solidFill>
              </a:rPr>
              <a:t>Mejoramiento Baterías sanitarias Sede </a:t>
            </a:r>
            <a:r>
              <a:rPr lang="es-ES" sz="2800" dirty="0">
                <a:solidFill>
                  <a:schemeClr val="tx1"/>
                </a:solidFill>
              </a:rPr>
              <a:t>P</a:t>
            </a:r>
            <a:r>
              <a:rPr lang="es-ES" sz="2800" dirty="0" smtClean="0">
                <a:solidFill>
                  <a:schemeClr val="tx1"/>
                </a:solidFill>
              </a:rPr>
              <a:t>rincipal </a:t>
            </a:r>
            <a:r>
              <a:rPr lang="es-ES" sz="2800" dirty="0" smtClean="0">
                <a:solidFill>
                  <a:schemeClr val="tx1"/>
                </a:solidFill>
              </a:rPr>
              <a:t>  $15.349.023 IE $6.576.871 Total $21.925.094</a:t>
            </a:r>
            <a:endParaRPr lang="es-CO" sz="2800" dirty="0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13238" y="3650888"/>
            <a:ext cx="1014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Retiro lavamanos y demolición de mesón </a:t>
            </a:r>
            <a:endParaRPr lang="es-CO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594134" y="6319271"/>
            <a:ext cx="1014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Instalación de puertas                                                                                       Anden y baranda  metálica </a:t>
            </a:r>
            <a:endParaRPr lang="es-CO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Imagen 1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" t="23240"/>
          <a:stretch>
            <a:fillRect/>
          </a:stretch>
        </p:blipFill>
        <p:spPr bwMode="auto">
          <a:xfrm>
            <a:off x="250735" y="1463875"/>
            <a:ext cx="4999355" cy="2183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" t="29336" r="1706"/>
          <a:stretch>
            <a:fillRect/>
          </a:stretch>
        </p:blipFill>
        <p:spPr bwMode="auto">
          <a:xfrm>
            <a:off x="5322689" y="1463874"/>
            <a:ext cx="5387551" cy="21831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Imagen que contiene interior, edificio, público, firmar&#10;&#10;El contenido generado por IA puede ser incorrecto.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" t="29269"/>
          <a:stretch>
            <a:fillRect/>
          </a:stretch>
        </p:blipFill>
        <p:spPr bwMode="auto">
          <a:xfrm>
            <a:off x="255679" y="3946497"/>
            <a:ext cx="4994411" cy="23727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Personas caminando en la banqueta&#10;&#10;El contenido generado por IA puede ser incorrecto.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/>
          <a:stretch>
            <a:fillRect/>
          </a:stretch>
        </p:blipFill>
        <p:spPr bwMode="auto">
          <a:xfrm>
            <a:off x="5666436" y="3921945"/>
            <a:ext cx="5043805" cy="23973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555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Adecuación sala de sistemas (primer piso) y subestación eléctrica  </a:t>
            </a:r>
            <a:r>
              <a:rPr lang="es-ES" sz="2800" dirty="0" smtClean="0">
                <a:solidFill>
                  <a:schemeClr val="tx1"/>
                </a:solidFill>
              </a:rPr>
              <a:t>$20.802.225</a:t>
            </a:r>
            <a:endParaRPr lang="es-CO" sz="2800" dirty="0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rot="10800000" flipV="1">
            <a:off x="10557840" y="1969860"/>
            <a:ext cx="14281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Sala de sistemas : Adecuaciones eléctricas, construcción de mesones y pintura </a:t>
            </a:r>
            <a:endParaRPr lang="es-CO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9" name="Imagen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089" y="1433699"/>
            <a:ext cx="5103875" cy="2697707"/>
          </a:xfrm>
          <a:prstGeom prst="rect">
            <a:avLst/>
          </a:prstGeom>
          <a:noFill/>
        </p:spPr>
      </p:pic>
      <p:pic>
        <p:nvPicPr>
          <p:cNvPr id="20" name="Imagen 19" descr="Cocina con estantes blancos&#10;&#10;El contenido generado por IA puede ser incorrecto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3" y="1445026"/>
            <a:ext cx="4808795" cy="2560520"/>
          </a:xfrm>
          <a:prstGeom prst="rect">
            <a:avLst/>
          </a:prstGeom>
        </p:spPr>
      </p:pic>
      <p:pic>
        <p:nvPicPr>
          <p:cNvPr id="21" name="Imagen 20"/>
          <p:cNvPicPr/>
          <p:nvPr/>
        </p:nvPicPr>
        <p:blipFill>
          <a:blip r:embed="rId6"/>
          <a:stretch>
            <a:fillRect/>
          </a:stretch>
        </p:blipFill>
        <p:spPr>
          <a:xfrm>
            <a:off x="30817" y="4025473"/>
            <a:ext cx="5191320" cy="2780421"/>
          </a:xfrm>
          <a:prstGeom prst="rect">
            <a:avLst/>
          </a:prstGeom>
        </p:spPr>
      </p:pic>
      <p:pic>
        <p:nvPicPr>
          <p:cNvPr id="22" name="Imagen 21" descr="Imagen que contiene interior, foto, diferente, diversos&#10;&#10;El contenido generado por IA puede ser incorrecto."/>
          <p:cNvPicPr/>
          <p:nvPr/>
        </p:nvPicPr>
        <p:blipFill>
          <a:blip r:embed="rId7"/>
          <a:stretch>
            <a:fillRect/>
          </a:stretch>
        </p:blipFill>
        <p:spPr>
          <a:xfrm>
            <a:off x="5250089" y="4115038"/>
            <a:ext cx="5307751" cy="26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6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7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159;p8">
            <a:extLst>
              <a:ext uri="{FF2B5EF4-FFF2-40B4-BE49-F238E27FC236}">
                <a16:creationId xmlns:a16="http://schemas.microsoft.com/office/drawing/2014/main" xmlns="" id="{FF985C4E-D880-476B-83AC-8482CDB02865}"/>
              </a:ext>
            </a:extLst>
          </p:cNvPr>
          <p:cNvGrpSpPr/>
          <p:nvPr/>
        </p:nvGrpSpPr>
        <p:grpSpPr>
          <a:xfrm>
            <a:off x="211667" y="1975991"/>
            <a:ext cx="12192000" cy="2147276"/>
            <a:chOff x="93133" y="2076160"/>
            <a:chExt cx="12192000" cy="1913912"/>
          </a:xfrm>
          <a:solidFill>
            <a:schemeClr val="bg1">
              <a:lumMod val="95000"/>
            </a:schemeClr>
          </a:solidFill>
        </p:grpSpPr>
        <p:sp>
          <p:nvSpPr>
            <p:cNvPr id="10" name="Google Shape;160;p8">
              <a:extLst>
                <a:ext uri="{FF2B5EF4-FFF2-40B4-BE49-F238E27FC236}">
                  <a16:creationId xmlns:a16="http://schemas.microsoft.com/office/drawing/2014/main" xmlns="" id="{C5459D0D-6368-4DBF-AFBA-67FFCC378533}"/>
                </a:ext>
              </a:extLst>
            </p:cNvPr>
            <p:cNvSpPr/>
            <p:nvPr/>
          </p:nvSpPr>
          <p:spPr>
            <a:xfrm>
              <a:off x="93133" y="2076160"/>
              <a:ext cx="12192000" cy="1913912"/>
            </a:xfrm>
            <a:prstGeom prst="rect">
              <a:avLst/>
            </a:prstGeom>
            <a:grpFill/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1;p8">
              <a:extLst>
                <a:ext uri="{FF2B5EF4-FFF2-40B4-BE49-F238E27FC236}">
                  <a16:creationId xmlns:a16="http://schemas.microsoft.com/office/drawing/2014/main" xmlns="" id="{9374268E-C6B3-465C-98BB-E010059A3AE8}"/>
                </a:ext>
              </a:extLst>
            </p:cNvPr>
            <p:cNvSpPr txBox="1"/>
            <p:nvPr/>
          </p:nvSpPr>
          <p:spPr>
            <a:xfrm>
              <a:off x="1545303" y="2576514"/>
              <a:ext cx="8817896" cy="630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457200"/>
              <a:r>
                <a:rPr lang="es-CO" sz="4000" b="1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orbel" panose="020B0503020204020204" pitchFamily="34" charset="0"/>
                  <a:sym typeface="Calibri"/>
                </a:rPr>
                <a:t>Proyectos pedagógicos</a:t>
              </a:r>
              <a:endParaRPr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455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Festival de valores y Eduderecho $2.900.000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0" name="Imagen 9" descr="Imagen que contiene persona, niño, tabla, pequeño&#10;&#10;El contenido generado por IA puede ser incorrecto.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0" y="4110098"/>
            <a:ext cx="3437948" cy="261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Un par de personas sentadas en una mesa&#10;&#10;El contenido generado por IA puede ser incorrecto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0" y="1510742"/>
            <a:ext cx="3437948" cy="2528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Un grupo de personas disfrazadas&#10;&#10;El contenido generado por IA puede ser incorrecto.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918" y="1623939"/>
            <a:ext cx="6778900" cy="4972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49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Proyecto pedagógico DIA DE LA FAMILIA $1.750.000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0" name="Imagen 9" descr="Un grupo de folletos sobre una superficie de madera&#10;&#10;El contenido generado por IA puede ser incorrecto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04" y="1420477"/>
            <a:ext cx="3042425" cy="2773372"/>
          </a:xfrm>
          <a:prstGeom prst="rect">
            <a:avLst/>
          </a:prstGeom>
          <a:noFill/>
        </p:spPr>
      </p:pic>
      <p:pic>
        <p:nvPicPr>
          <p:cNvPr id="11" name="Imagen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592" y="1378150"/>
            <a:ext cx="2810882" cy="2766259"/>
          </a:xfrm>
          <a:prstGeom prst="rect">
            <a:avLst/>
          </a:prstGeom>
          <a:noFill/>
        </p:spPr>
      </p:pic>
      <p:pic>
        <p:nvPicPr>
          <p:cNvPr id="12" name="Imagen 11" descr="Un grupo de folletos sobre una superficie de madera&#10;&#10;El contenido generado por IA puede ser incorrecto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4" y="1410855"/>
            <a:ext cx="2751035" cy="2762703"/>
          </a:xfrm>
          <a:prstGeom prst="rect">
            <a:avLst/>
          </a:prstGeom>
          <a:noFill/>
        </p:spPr>
      </p:pic>
      <p:pic>
        <p:nvPicPr>
          <p:cNvPr id="13" name="Imagen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09" y="4306007"/>
            <a:ext cx="4336209" cy="2422842"/>
          </a:xfrm>
          <a:prstGeom prst="rect">
            <a:avLst/>
          </a:prstGeom>
          <a:noFill/>
        </p:spPr>
      </p:pic>
      <p:pic>
        <p:nvPicPr>
          <p:cNvPr id="14" name="Imagen 13" descr="Un grupo de personas disfrazadas&#10;&#10;El contenido generado por IA puede ser incorrecto.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363" y="4276469"/>
            <a:ext cx="4661918" cy="2414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437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Olimpiadas de matemáticas $6.146.200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3" name="Imagen 12" descr="Texto, Carta&#10;&#10;El contenido generado por IA puede ser incorrecto.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4" r="4959" b="26953"/>
          <a:stretch/>
        </p:blipFill>
        <p:spPr bwMode="auto">
          <a:xfrm>
            <a:off x="2883907" y="1445166"/>
            <a:ext cx="2209165" cy="27640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64" y="1461042"/>
            <a:ext cx="2616909" cy="2732267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408" y="1461042"/>
            <a:ext cx="5566410" cy="2694940"/>
          </a:xfrm>
          <a:prstGeom prst="rect">
            <a:avLst/>
          </a:prstGeom>
          <a:noFill/>
        </p:spPr>
      </p:pic>
      <p:pic>
        <p:nvPicPr>
          <p:cNvPr id="16" name="Imagen 15" descr="Una multitud de gente&#10;&#10;El contenido generado por IA puede ser incorrecto.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408" y="4205362"/>
            <a:ext cx="5566410" cy="2523487"/>
          </a:xfrm>
          <a:prstGeom prst="rect">
            <a:avLst/>
          </a:prstGeom>
          <a:noFill/>
        </p:spPr>
      </p:pic>
      <p:pic>
        <p:nvPicPr>
          <p:cNvPr id="17" name="Imagen 16" descr="Imagen que contiene colorido, tabla, frente, hombre&#10;&#10;El contenido generado por IA puede ser incorrecto.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10" b="-1131"/>
          <a:stretch/>
        </p:blipFill>
        <p:spPr bwMode="auto">
          <a:xfrm>
            <a:off x="487708" y="4249748"/>
            <a:ext cx="4336309" cy="255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108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Festival de inglés $900.000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9" name="Imagen 18" descr="Un grupo de personas en un salón de clases&#10;&#10;El contenido generado por IA puede ser incorrecto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9" y="4343403"/>
            <a:ext cx="3014156" cy="2226247"/>
          </a:xfrm>
          <a:prstGeom prst="rect">
            <a:avLst/>
          </a:prstGeom>
        </p:spPr>
      </p:pic>
      <p:pic>
        <p:nvPicPr>
          <p:cNvPr id="20" name="Imagen 19" descr="Grupo de personas de pie&#10;&#10;El contenido generado por IA puede ser incorrecto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9" y="1474470"/>
            <a:ext cx="3014156" cy="2655822"/>
          </a:xfrm>
          <a:prstGeom prst="rect">
            <a:avLst/>
          </a:prstGeom>
        </p:spPr>
      </p:pic>
      <p:pic>
        <p:nvPicPr>
          <p:cNvPr id="21" name="Imagen 20" descr="Un grupo de personas en una estación&#10;&#10;El contenido generado por IA puede ser incorrecto.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6"/>
          <a:stretch/>
        </p:blipFill>
        <p:spPr bwMode="auto">
          <a:xfrm>
            <a:off x="3634623" y="1474470"/>
            <a:ext cx="6700867" cy="26558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2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623" y="4343402"/>
            <a:ext cx="2969377" cy="2226247"/>
          </a:xfrm>
          <a:prstGeom prst="rect">
            <a:avLst/>
          </a:prstGeom>
        </p:spPr>
      </p:pic>
      <p:pic>
        <p:nvPicPr>
          <p:cNvPr id="23" name="Imagen 22" descr="Un grupo de personas posando por un foto&#10;&#10;El contenido generado por IA puede ser incorrecto.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1" b="10718"/>
          <a:stretch>
            <a:fillRect/>
          </a:stretch>
        </p:blipFill>
        <p:spPr bwMode="auto">
          <a:xfrm>
            <a:off x="7052077" y="4346135"/>
            <a:ext cx="2987849" cy="22235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4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Bodas de plata IE $5.000.000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0" name="Imagen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735" y="1439997"/>
            <a:ext cx="3067016" cy="2894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 descr="Un florero con flores junto a una ventana&#10;&#10;El contenido generado por IA puede ser incorrecto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728" y="1461254"/>
            <a:ext cx="3001090" cy="2882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n 12" descr="Imagen que contiene parado, mujer, sostener, hombre&#10;&#10;El contenido generado por IA puede ser incorrecto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40" y="7205883"/>
            <a:ext cx="1885950" cy="2523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 descr="Un par de personas de pie&#10;&#10;El contenido generado por IA puede ser incorrecto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680" y="7206518"/>
            <a:ext cx="191452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4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7" y="1461255"/>
            <a:ext cx="3993908" cy="2882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n 15" descr="Imagen que contiene interior, tabla, objeto, parado&#10;&#10;El contenido generado por IA puede ser incorrecto.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4" r="17624"/>
          <a:stretch>
            <a:fillRect/>
          </a:stretch>
        </p:blipFill>
        <p:spPr bwMode="auto">
          <a:xfrm>
            <a:off x="1229373" y="4397665"/>
            <a:ext cx="2174755" cy="2276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 descr="Un par de personas de pie&#10;&#10;El contenido generado por IA puede ser incorrecto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759" y="4434035"/>
            <a:ext cx="2148118" cy="2285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n 17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30" y="4434035"/>
            <a:ext cx="1964702" cy="2326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679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Periódico institucional $450.000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3" name="Imagen 12" descr="Imagen que contiene parado, mujer, sostener, hombre&#10;&#10;El contenido generado por IA puede ser incorrecto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40" y="7205883"/>
            <a:ext cx="1885950" cy="2523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 descr="Un par de personas de pie&#10;&#10;El contenido generado por IA puede ser incorrecto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680" y="7206518"/>
            <a:ext cx="191452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11" y="1625944"/>
            <a:ext cx="8122915" cy="495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17EEA1-AF54-4A91-B991-F6952D432D5B}"/>
              </a:ext>
            </a:extLst>
          </p:cNvPr>
          <p:cNvSpPr txBox="1"/>
          <p:nvPr/>
        </p:nvSpPr>
        <p:spPr>
          <a:xfrm>
            <a:off x="30818" y="254374"/>
            <a:ext cx="1092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Ceremonia de exaltación $4.000.000</a:t>
            </a:r>
            <a:endParaRPr lang="es-CO" sz="2800" dirty="0">
              <a:solidFill>
                <a:schemeClr val="tx1"/>
              </a:solidFill>
            </a:endParaRPr>
          </a:p>
        </p:txBody>
      </p:sp>
      <p:pic>
        <p:nvPicPr>
          <p:cNvPr id="13" name="Imagen 12" descr="Imagen que contiene parado, mujer, sostener, hombre&#10;&#10;El contenido generado por IA puede ser incorrecto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40" y="7205883"/>
            <a:ext cx="1885950" cy="2523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 descr="Un par de personas de pie&#10;&#10;El contenido generado por IA puede ser incorrecto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680" y="7206518"/>
            <a:ext cx="191452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n 20" descr="Grupo de personas alrededor de una mesa&#10;&#10;El contenido generado por IA puede ser incorrecto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54" y="1644165"/>
            <a:ext cx="4778217" cy="4218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n 21" descr="Un grupo de personas en un evento&#10;&#10;El contenido generado por IA puede ser incorrecto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453" y="1476014"/>
            <a:ext cx="3082856" cy="2644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n 2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41" y="1494445"/>
            <a:ext cx="3279153" cy="2626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n 23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06" b="33508"/>
          <a:stretch>
            <a:fillRect/>
          </a:stretch>
        </p:blipFill>
        <p:spPr bwMode="auto">
          <a:xfrm>
            <a:off x="6613201" y="4185242"/>
            <a:ext cx="4339617" cy="2527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468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7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159;p8">
            <a:extLst>
              <a:ext uri="{FF2B5EF4-FFF2-40B4-BE49-F238E27FC236}">
                <a16:creationId xmlns:a16="http://schemas.microsoft.com/office/drawing/2014/main" xmlns="" id="{FF985C4E-D880-476B-83AC-8482CDB02865}"/>
              </a:ext>
            </a:extLst>
          </p:cNvPr>
          <p:cNvGrpSpPr/>
          <p:nvPr/>
        </p:nvGrpSpPr>
        <p:grpSpPr>
          <a:xfrm>
            <a:off x="211667" y="1975991"/>
            <a:ext cx="12192000" cy="2147276"/>
            <a:chOff x="93133" y="2076160"/>
            <a:chExt cx="12192000" cy="1913912"/>
          </a:xfrm>
          <a:solidFill>
            <a:schemeClr val="bg1">
              <a:lumMod val="95000"/>
            </a:schemeClr>
          </a:solidFill>
        </p:grpSpPr>
        <p:sp>
          <p:nvSpPr>
            <p:cNvPr id="10" name="Google Shape;160;p8">
              <a:extLst>
                <a:ext uri="{FF2B5EF4-FFF2-40B4-BE49-F238E27FC236}">
                  <a16:creationId xmlns:a16="http://schemas.microsoft.com/office/drawing/2014/main" xmlns="" id="{C5459D0D-6368-4DBF-AFBA-67FFCC378533}"/>
                </a:ext>
              </a:extLst>
            </p:cNvPr>
            <p:cNvSpPr/>
            <p:nvPr/>
          </p:nvSpPr>
          <p:spPr>
            <a:xfrm>
              <a:off x="93133" y="2076160"/>
              <a:ext cx="12192000" cy="1913912"/>
            </a:xfrm>
            <a:prstGeom prst="rect">
              <a:avLst/>
            </a:prstGeom>
            <a:grpFill/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1;p8">
              <a:extLst>
                <a:ext uri="{FF2B5EF4-FFF2-40B4-BE49-F238E27FC236}">
                  <a16:creationId xmlns:a16="http://schemas.microsoft.com/office/drawing/2014/main" xmlns="" id="{9374268E-C6B3-465C-98BB-E010059A3AE8}"/>
                </a:ext>
              </a:extLst>
            </p:cNvPr>
            <p:cNvSpPr txBox="1"/>
            <p:nvPr/>
          </p:nvSpPr>
          <p:spPr>
            <a:xfrm>
              <a:off x="1780185" y="2445345"/>
              <a:ext cx="8817896" cy="63091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457200"/>
              <a:r>
                <a:rPr lang="es-CO" sz="4000" b="1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orbel" panose="020B0503020204020204" pitchFamily="34" charset="0"/>
                  <a:sym typeface="Calibri"/>
                </a:rPr>
                <a:t>FUNCIONAMIENTO</a:t>
              </a:r>
              <a:endParaRPr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624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9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71" name="Google Shape;171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9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7 CuadroTexto">
            <a:extLst>
              <a:ext uri="{FF2B5EF4-FFF2-40B4-BE49-F238E27FC236}">
                <a16:creationId xmlns:a16="http://schemas.microsoft.com/office/drawing/2014/main" xmlns="" id="{CD881FDB-0653-D713-49EE-A1559E6A5441}"/>
              </a:ext>
            </a:extLst>
          </p:cNvPr>
          <p:cNvSpPr txBox="1"/>
          <p:nvPr/>
        </p:nvSpPr>
        <p:spPr>
          <a:xfrm>
            <a:off x="1291010" y="120756"/>
            <a:ext cx="9664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000" b="1" dirty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  <a:cs typeface="Segoe UI" panose="020B0502040204020203" pitchFamily="34" charset="0"/>
              </a:rPr>
              <a:t>Servicios públicos </a:t>
            </a:r>
            <a:r>
              <a:rPr lang="es-ES" sz="4000" b="1" dirty="0" smtClean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  <a:cs typeface="Segoe UI" panose="020B0502040204020203" pitchFamily="34" charset="0"/>
              </a:rPr>
              <a:t>$60.548.204</a:t>
            </a:r>
            <a:endParaRPr lang="es-ES" sz="4000" b="1" dirty="0">
              <a:ln w="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Narrow" panose="020B0004020202020204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41683"/>
              </p:ext>
            </p:extLst>
          </p:nvPr>
        </p:nvGraphicFramePr>
        <p:xfrm>
          <a:off x="1116419" y="1357312"/>
          <a:ext cx="9664775" cy="497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41799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818" y="138157"/>
            <a:ext cx="12192001" cy="6919466"/>
            <a:chOff x="30818" y="138157"/>
            <a:chExt cx="12192001" cy="6919466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67566" y="138157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61637" y="1221704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50090" y="1212889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30818" y="6728849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54217" y="6728849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7 CuadroTexto">
            <a:extLst>
              <a:ext uri="{FF2B5EF4-FFF2-40B4-BE49-F238E27FC236}">
                <a16:creationId xmlns:a16="http://schemas.microsoft.com/office/drawing/2014/main" xmlns="" id="{CD881FDB-0653-D713-49EE-A1559E6A5441}"/>
              </a:ext>
            </a:extLst>
          </p:cNvPr>
          <p:cNvSpPr txBox="1"/>
          <p:nvPr/>
        </p:nvSpPr>
        <p:spPr>
          <a:xfrm>
            <a:off x="1072559" y="22965"/>
            <a:ext cx="9664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000" b="1" dirty="0" smtClean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" panose="020B0502040204020203" pitchFamily="34" charset="0"/>
              </a:rPr>
              <a:t>Software y conectividad</a:t>
            </a:r>
            <a:r>
              <a:rPr lang="es-ES" sz="4000" b="1" dirty="0" smtClean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Segoe UI" panose="020B0502040204020203" pitchFamily="34" charset="0"/>
              </a:rPr>
              <a:t> $4.181.000</a:t>
            </a:r>
            <a:endParaRPr lang="es-ES" sz="4000" b="1" dirty="0">
              <a:ln w="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7BFD53F5-7C11-FA94-33DC-0315AC140A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4146930"/>
              </p:ext>
            </p:extLst>
          </p:nvPr>
        </p:nvGraphicFramePr>
        <p:xfrm>
          <a:off x="1503629" y="813994"/>
          <a:ext cx="870533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78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9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71" name="Google Shape;171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9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7 CuadroTexto">
            <a:extLst>
              <a:ext uri="{FF2B5EF4-FFF2-40B4-BE49-F238E27FC236}">
                <a16:creationId xmlns:a16="http://schemas.microsoft.com/office/drawing/2014/main" xmlns="" id="{CD881FDB-0653-D713-49EE-A1559E6A5441}"/>
              </a:ext>
            </a:extLst>
          </p:cNvPr>
          <p:cNvSpPr txBox="1"/>
          <p:nvPr/>
        </p:nvSpPr>
        <p:spPr>
          <a:xfrm>
            <a:off x="1072559" y="22965"/>
            <a:ext cx="9664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000" b="1" dirty="0" smtClean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  <a:cs typeface="Segoe UI" panose="020B0502040204020203" pitchFamily="34" charset="0"/>
              </a:rPr>
              <a:t>Funcionamiento $86,983,388</a:t>
            </a:r>
            <a:endParaRPr lang="es-ES" sz="4000" b="1" dirty="0">
              <a:ln w="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Narrow" panose="020B0004020202020204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7D960E4B-200C-EA54-97A6-561E0BB72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2672597"/>
              </p:ext>
            </p:extLst>
          </p:nvPr>
        </p:nvGraphicFramePr>
        <p:xfrm>
          <a:off x="1368239" y="1528717"/>
          <a:ext cx="9475252" cy="4703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9045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9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71" name="Google Shape;171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9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7 CuadroTexto">
            <a:extLst>
              <a:ext uri="{FF2B5EF4-FFF2-40B4-BE49-F238E27FC236}">
                <a16:creationId xmlns:a16="http://schemas.microsoft.com/office/drawing/2014/main" xmlns="" id="{CD881FDB-0653-D713-49EE-A1559E6A5441}"/>
              </a:ext>
            </a:extLst>
          </p:cNvPr>
          <p:cNvSpPr txBox="1"/>
          <p:nvPr/>
        </p:nvSpPr>
        <p:spPr>
          <a:xfrm>
            <a:off x="1072560" y="17322"/>
            <a:ext cx="966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b="1" dirty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  <a:cs typeface="Segoe UI" panose="020B0502040204020203" pitchFamily="34" charset="0"/>
              </a:rPr>
              <a:t>Efectivo a 31 de diciembre de </a:t>
            </a:r>
            <a:r>
              <a:rPr lang="es-ES" sz="3200" b="1" dirty="0" smtClean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  <a:cs typeface="Segoe UI" panose="020B0502040204020203" pitchFamily="34" charset="0"/>
              </a:rPr>
              <a:t>2025</a:t>
            </a:r>
            <a:endParaRPr lang="es-ES" sz="4000" b="1" dirty="0">
              <a:ln w="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Narrow" panose="020B00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045" y="1391278"/>
            <a:ext cx="5545964" cy="406423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25045" y="5554543"/>
            <a:ext cx="7472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Resolución 2025-0924 Cubierta Pablo Neruda $53.234.513 (Por ejecutar)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56942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612</Words>
  <Application>Microsoft Office PowerPoint</Application>
  <PresentationFormat>Panorámica</PresentationFormat>
  <Paragraphs>106</Paragraphs>
  <Slides>33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4" baseType="lpstr">
      <vt:lpstr>Aptos Narrow</vt:lpstr>
      <vt:lpstr>Calibri</vt:lpstr>
      <vt:lpstr>Abadi</vt:lpstr>
      <vt:lpstr>Segoe UI</vt:lpstr>
      <vt:lpstr>Play</vt:lpstr>
      <vt:lpstr>Arial Narrow</vt:lpstr>
      <vt:lpstr>Arial</vt:lpstr>
      <vt:lpstr>Arial MT</vt:lpstr>
      <vt:lpstr>Corbel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Jefe Publicidad</dc:creator>
  <cp:lastModifiedBy>Usuario de Windows</cp:lastModifiedBy>
  <cp:revision>101</cp:revision>
  <dcterms:created xsi:type="dcterms:W3CDTF">2024-02-16T20:05:32Z</dcterms:created>
  <dcterms:modified xsi:type="dcterms:W3CDTF">2026-02-20T18:16:08Z</dcterms:modified>
</cp:coreProperties>
</file>