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9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38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2"/>
  </p:notesMasterIdLst>
  <p:sldIdLst>
    <p:sldId id="256" r:id="rId2"/>
    <p:sldId id="261" r:id="rId3"/>
    <p:sldId id="308" r:id="rId4"/>
    <p:sldId id="309" r:id="rId5"/>
    <p:sldId id="325" r:id="rId6"/>
    <p:sldId id="347" r:id="rId7"/>
    <p:sldId id="350" r:id="rId8"/>
    <p:sldId id="311" r:id="rId9"/>
    <p:sldId id="312" r:id="rId10"/>
    <p:sldId id="313" r:id="rId11"/>
    <p:sldId id="346" r:id="rId12"/>
    <p:sldId id="314" r:id="rId13"/>
    <p:sldId id="316" r:id="rId14"/>
    <p:sldId id="317" r:id="rId15"/>
    <p:sldId id="318" r:id="rId16"/>
    <p:sldId id="327" r:id="rId17"/>
    <p:sldId id="328" r:id="rId18"/>
    <p:sldId id="351" r:id="rId19"/>
    <p:sldId id="352" r:id="rId20"/>
    <p:sldId id="354" r:id="rId21"/>
    <p:sldId id="355" r:id="rId22"/>
    <p:sldId id="356" r:id="rId23"/>
    <p:sldId id="357" r:id="rId24"/>
    <p:sldId id="329" r:id="rId25"/>
    <p:sldId id="360" r:id="rId26"/>
    <p:sldId id="330" r:id="rId27"/>
    <p:sldId id="331" r:id="rId28"/>
    <p:sldId id="332" r:id="rId29"/>
    <p:sldId id="333" r:id="rId30"/>
    <p:sldId id="334" r:id="rId31"/>
    <p:sldId id="336" r:id="rId32"/>
    <p:sldId id="348" r:id="rId33"/>
    <p:sldId id="349" r:id="rId34"/>
    <p:sldId id="358" r:id="rId35"/>
    <p:sldId id="359" r:id="rId36"/>
    <p:sldId id="337" r:id="rId37"/>
    <p:sldId id="338" r:id="rId38"/>
    <p:sldId id="361" r:id="rId39"/>
    <p:sldId id="362" r:id="rId40"/>
    <p:sldId id="345" r:id="rId41"/>
  </p:sldIdLst>
  <p:sldSz cx="12192000" cy="6858000"/>
  <p:notesSz cx="6858000" cy="9144000"/>
  <p:embeddedFontLst>
    <p:embeddedFont>
      <p:font typeface="Arial Narrow" panose="020B0606020202030204" pitchFamily="34" charset="0"/>
      <p:regular r:id="rId43"/>
      <p:bold r:id="rId44"/>
      <p:italic r:id="rId45"/>
      <p:boldItalic r:id="rId46"/>
    </p:embeddedFont>
    <p:embeddedFont>
      <p:font typeface="Century Gothic" panose="020B0502020202020204" pitchFamily="34" charset="0"/>
      <p:regular r:id="rId47"/>
      <p:bold r:id="rId48"/>
      <p:italic r:id="rId49"/>
      <p:boldItalic r:id="rId50"/>
    </p:embeddedFont>
    <p:embeddedFont>
      <p:font typeface="Play" panose="020B0604020202020204" charset="0"/>
      <p:regular r:id="rId51"/>
      <p:bold r:id="rId5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3" roundtripDataSignature="AMtx7mhjlICLBd9v5mtX4Yibtv4Us9c19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8" autoAdjust="0"/>
    <p:restoredTop sz="94660"/>
  </p:normalViewPr>
  <p:slideViewPr>
    <p:cSldViewPr snapToGrid="0">
      <p:cViewPr varScale="1">
        <p:scale>
          <a:sx n="67" d="100"/>
          <a:sy n="67" d="100"/>
        </p:scale>
        <p:origin x="84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font" Target="fonts/font5.fntdata"/><Relationship Id="rId50" Type="http://schemas.openxmlformats.org/officeDocument/2006/relationships/font" Target="fonts/font8.fntdata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3" Type="http://customschemas.google.com/relationships/presentationmetadata" Target="metadata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font" Target="fonts/font6.fntdata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9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7.fntdata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52" Type="http://schemas.openxmlformats.org/officeDocument/2006/relationships/font" Target="fonts/font10.fntdata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Relationship Id="rId4" Type="http://schemas.openxmlformats.org/officeDocument/2006/relationships/image" Target="../media/image16.pn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Relationship Id="rId4" Type="http://schemas.openxmlformats.org/officeDocument/2006/relationships/image" Target="../media/image1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818B43E-9D01-49E3-B4FE-2B21008B0C51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79F22BAC-BA62-43A1-B70D-2C1A28230B85}">
      <dgm:prSet phldrT="[Texto]"/>
      <dgm:spPr/>
      <dgm:t>
        <a:bodyPr/>
        <a:lstStyle/>
        <a:p>
          <a:pPr>
            <a:buNone/>
          </a:pPr>
          <a:r>
            <a:rPr lang="es-ES" dirty="0"/>
            <a:t>Evaluación Individualizada</a:t>
          </a:r>
        </a:p>
      </dgm:t>
    </dgm:pt>
    <dgm:pt modelId="{FD69EDCD-8868-4DD6-9574-12EECA1CA428}" type="parTrans" cxnId="{ABF20D0A-C665-487F-9FB7-B214F7768C82}">
      <dgm:prSet/>
      <dgm:spPr/>
      <dgm:t>
        <a:bodyPr/>
        <a:lstStyle/>
        <a:p>
          <a:endParaRPr lang="es-ES"/>
        </a:p>
      </dgm:t>
    </dgm:pt>
    <dgm:pt modelId="{1EBFB56C-621C-4004-A56B-08BF02C48C2B}" type="sibTrans" cxnId="{ABF20D0A-C665-487F-9FB7-B214F7768C82}">
      <dgm:prSet/>
      <dgm:spPr/>
      <dgm:t>
        <a:bodyPr/>
        <a:lstStyle/>
        <a:p>
          <a:endParaRPr lang="es-ES"/>
        </a:p>
      </dgm:t>
    </dgm:pt>
    <dgm:pt modelId="{0E23F6BB-B9D6-4F96-BEBF-53CD0D8A8BBD}">
      <dgm:prSet phldrT="[Texto]"/>
      <dgm:spPr/>
      <dgm:t>
        <a:bodyPr/>
        <a:lstStyle/>
        <a:p>
          <a:pPr>
            <a:buNone/>
          </a:pPr>
          <a:r>
            <a:rPr lang="es-ES" dirty="0"/>
            <a:t>Adaptaciones Curriculares</a:t>
          </a:r>
        </a:p>
      </dgm:t>
    </dgm:pt>
    <dgm:pt modelId="{6A892233-05BD-4325-9C7B-A05D01502719}" type="parTrans" cxnId="{FD470338-434C-4A12-B839-3330E54C400C}">
      <dgm:prSet/>
      <dgm:spPr/>
      <dgm:t>
        <a:bodyPr/>
        <a:lstStyle/>
        <a:p>
          <a:endParaRPr lang="es-ES"/>
        </a:p>
      </dgm:t>
    </dgm:pt>
    <dgm:pt modelId="{B6068505-2594-4C61-85C9-126B5D1FCFEE}" type="sibTrans" cxnId="{FD470338-434C-4A12-B839-3330E54C400C}">
      <dgm:prSet/>
      <dgm:spPr/>
      <dgm:t>
        <a:bodyPr/>
        <a:lstStyle/>
        <a:p>
          <a:endParaRPr lang="es-ES"/>
        </a:p>
      </dgm:t>
    </dgm:pt>
    <dgm:pt modelId="{42C6BE52-8864-48CA-8C8B-C6CD0DF4A2DA}">
      <dgm:prSet phldrT="[Texto]"/>
      <dgm:spPr/>
      <dgm:t>
        <a:bodyPr/>
        <a:lstStyle/>
        <a:p>
          <a:pPr>
            <a:buNone/>
          </a:pPr>
          <a:r>
            <a:rPr lang="es-ES" dirty="0"/>
            <a:t>Diversidad de Métodos de Enseñanza</a:t>
          </a:r>
        </a:p>
      </dgm:t>
    </dgm:pt>
    <dgm:pt modelId="{C1D3CAC8-58D3-4A08-8AE0-28253F7F1D8C}" type="parTrans" cxnId="{0E331559-FDBE-4884-9139-192C9ABCB046}">
      <dgm:prSet/>
      <dgm:spPr/>
      <dgm:t>
        <a:bodyPr/>
        <a:lstStyle/>
        <a:p>
          <a:endParaRPr lang="es-ES"/>
        </a:p>
      </dgm:t>
    </dgm:pt>
    <dgm:pt modelId="{1882B4A0-24BD-4640-B963-152CA542B046}" type="sibTrans" cxnId="{0E331559-FDBE-4884-9139-192C9ABCB046}">
      <dgm:prSet/>
      <dgm:spPr/>
      <dgm:t>
        <a:bodyPr/>
        <a:lstStyle/>
        <a:p>
          <a:endParaRPr lang="es-ES"/>
        </a:p>
      </dgm:t>
    </dgm:pt>
    <dgm:pt modelId="{9BEF055A-BDA1-49F2-9F59-FB5456EB5E55}">
      <dgm:prSet phldrT="[Texto]"/>
      <dgm:spPr/>
      <dgm:t>
        <a:bodyPr/>
        <a:lstStyle/>
        <a:p>
          <a:pPr>
            <a:buNone/>
          </a:pPr>
          <a:r>
            <a:rPr lang="es-ES" dirty="0"/>
            <a:t>Apoyo Emocional y Social</a:t>
          </a:r>
        </a:p>
      </dgm:t>
    </dgm:pt>
    <dgm:pt modelId="{E995B660-3B18-4A37-AD9A-60101E708CFF}" type="parTrans" cxnId="{4EE9DEF4-EF6D-498C-A67A-6920A41ECD3C}">
      <dgm:prSet/>
      <dgm:spPr/>
      <dgm:t>
        <a:bodyPr/>
        <a:lstStyle/>
        <a:p>
          <a:endParaRPr lang="es-ES"/>
        </a:p>
      </dgm:t>
    </dgm:pt>
    <dgm:pt modelId="{CE458AD2-FD62-42F2-97FF-BD66A4674D94}" type="sibTrans" cxnId="{4EE9DEF4-EF6D-498C-A67A-6920A41ECD3C}">
      <dgm:prSet/>
      <dgm:spPr/>
      <dgm:t>
        <a:bodyPr/>
        <a:lstStyle/>
        <a:p>
          <a:endParaRPr lang="es-ES"/>
        </a:p>
      </dgm:t>
    </dgm:pt>
    <dgm:pt modelId="{F0DBB7AB-E746-47F4-819E-47F5FAFF244A}">
      <dgm:prSet phldrT="[Texto]"/>
      <dgm:spPr/>
      <dgm:t>
        <a:bodyPr/>
        <a:lstStyle/>
        <a:p>
          <a:pPr>
            <a:buNone/>
          </a:pPr>
          <a:r>
            <a:rPr lang="es-ES" dirty="0"/>
            <a:t>Colaboración entre Profesionales</a:t>
          </a:r>
        </a:p>
      </dgm:t>
    </dgm:pt>
    <dgm:pt modelId="{2682547C-0D8D-4F57-8949-47515F823716}" type="parTrans" cxnId="{446488C0-89DE-4398-BD63-0943B27DFA11}">
      <dgm:prSet/>
      <dgm:spPr/>
      <dgm:t>
        <a:bodyPr/>
        <a:lstStyle/>
        <a:p>
          <a:endParaRPr lang="es-ES"/>
        </a:p>
      </dgm:t>
    </dgm:pt>
    <dgm:pt modelId="{3EA76D4F-B067-4800-96A7-51C05F624913}" type="sibTrans" cxnId="{446488C0-89DE-4398-BD63-0943B27DFA11}">
      <dgm:prSet/>
      <dgm:spPr/>
      <dgm:t>
        <a:bodyPr/>
        <a:lstStyle/>
        <a:p>
          <a:endParaRPr lang="es-ES"/>
        </a:p>
      </dgm:t>
    </dgm:pt>
    <dgm:pt modelId="{6DCD4AB9-6B5D-47A2-B045-239552486A1E}">
      <dgm:prSet phldrT="[Texto]"/>
      <dgm:spPr/>
      <dgm:t>
        <a:bodyPr/>
        <a:lstStyle/>
        <a:p>
          <a:pPr>
            <a:buNone/>
          </a:pPr>
          <a:r>
            <a:rPr lang="es-ES" dirty="0"/>
            <a:t>Capacitación Docente</a:t>
          </a:r>
        </a:p>
      </dgm:t>
    </dgm:pt>
    <dgm:pt modelId="{716916AD-C800-4A37-8309-7E0CC6988573}" type="parTrans" cxnId="{C2D4DD19-A016-4E5B-A82A-BF577EF090DD}">
      <dgm:prSet/>
      <dgm:spPr/>
      <dgm:t>
        <a:bodyPr/>
        <a:lstStyle/>
        <a:p>
          <a:endParaRPr lang="es-ES"/>
        </a:p>
      </dgm:t>
    </dgm:pt>
    <dgm:pt modelId="{DCC17A93-8927-431B-BCE1-A2D00880EC07}" type="sibTrans" cxnId="{C2D4DD19-A016-4E5B-A82A-BF577EF090DD}">
      <dgm:prSet/>
      <dgm:spPr/>
      <dgm:t>
        <a:bodyPr/>
        <a:lstStyle/>
        <a:p>
          <a:endParaRPr lang="es-ES"/>
        </a:p>
      </dgm:t>
    </dgm:pt>
    <dgm:pt modelId="{D244AE5A-2E2E-42CE-A069-F76B0947CCD5}">
      <dgm:prSet phldrT="[Texto]"/>
      <dgm:spPr/>
      <dgm:t>
        <a:bodyPr/>
        <a:lstStyle/>
        <a:p>
          <a:pPr>
            <a:buNone/>
          </a:pPr>
          <a:r>
            <a:rPr lang="es-ES" dirty="0"/>
            <a:t>Involucrar a las Familias</a:t>
          </a:r>
        </a:p>
      </dgm:t>
    </dgm:pt>
    <dgm:pt modelId="{22613235-1841-4969-B263-066F8FDE8FA2}" type="parTrans" cxnId="{1FDBAED0-B214-4E39-A9B7-784655398401}">
      <dgm:prSet/>
      <dgm:spPr/>
      <dgm:t>
        <a:bodyPr/>
        <a:lstStyle/>
        <a:p>
          <a:endParaRPr lang="es-ES"/>
        </a:p>
      </dgm:t>
    </dgm:pt>
    <dgm:pt modelId="{4F4E6BCD-AA49-4AC0-97AE-B58B0CBD1FB7}" type="sibTrans" cxnId="{1FDBAED0-B214-4E39-A9B7-784655398401}">
      <dgm:prSet/>
      <dgm:spPr/>
      <dgm:t>
        <a:bodyPr/>
        <a:lstStyle/>
        <a:p>
          <a:endParaRPr lang="es-ES"/>
        </a:p>
      </dgm:t>
    </dgm:pt>
    <dgm:pt modelId="{D08E0B39-AA5E-46F5-B530-07648F40F88D}">
      <dgm:prSet phldrT="[Texto]"/>
      <dgm:spPr/>
      <dgm:t>
        <a:bodyPr/>
        <a:lstStyle/>
        <a:p>
          <a:endParaRPr lang="es-ES"/>
        </a:p>
      </dgm:t>
    </dgm:pt>
    <dgm:pt modelId="{8D043CD3-C6BB-47C9-8ED9-063544F5A8C2}" type="parTrans" cxnId="{7DE52FA9-F7E1-43CE-BDC7-982596585CAA}">
      <dgm:prSet/>
      <dgm:spPr/>
      <dgm:t>
        <a:bodyPr/>
        <a:lstStyle/>
        <a:p>
          <a:endParaRPr lang="es-ES"/>
        </a:p>
      </dgm:t>
    </dgm:pt>
    <dgm:pt modelId="{65459F32-4D08-4FA3-9DF6-46AC9F6A2357}" type="sibTrans" cxnId="{7DE52FA9-F7E1-43CE-BDC7-982596585CAA}">
      <dgm:prSet/>
      <dgm:spPr/>
      <dgm:t>
        <a:bodyPr/>
        <a:lstStyle/>
        <a:p>
          <a:endParaRPr lang="es-ES"/>
        </a:p>
      </dgm:t>
    </dgm:pt>
    <dgm:pt modelId="{65CDAE53-0CFD-425A-A965-E59D1135D3BA}">
      <dgm:prSet phldrT="[Texto]"/>
      <dgm:spPr/>
      <dgm:t>
        <a:bodyPr/>
        <a:lstStyle/>
        <a:p>
          <a:endParaRPr lang="es-ES"/>
        </a:p>
      </dgm:t>
    </dgm:pt>
    <dgm:pt modelId="{B97563BA-5A0A-4516-877C-E47009967833}" type="parTrans" cxnId="{FBF51A92-9D8B-4E1B-BFE2-3E1D67B6094E}">
      <dgm:prSet/>
      <dgm:spPr/>
      <dgm:t>
        <a:bodyPr/>
        <a:lstStyle/>
        <a:p>
          <a:endParaRPr lang="es-ES"/>
        </a:p>
      </dgm:t>
    </dgm:pt>
    <dgm:pt modelId="{A5FBF039-F03F-4B54-BF43-4C3FE6A521EE}" type="sibTrans" cxnId="{FBF51A92-9D8B-4E1B-BFE2-3E1D67B6094E}">
      <dgm:prSet/>
      <dgm:spPr/>
      <dgm:t>
        <a:bodyPr/>
        <a:lstStyle/>
        <a:p>
          <a:endParaRPr lang="es-ES"/>
        </a:p>
      </dgm:t>
    </dgm:pt>
    <dgm:pt modelId="{548DE0B2-38C7-40F4-9913-1C38A9A01822}">
      <dgm:prSet phldrT="[Texto]"/>
      <dgm:spPr/>
      <dgm:t>
        <a:bodyPr/>
        <a:lstStyle/>
        <a:p>
          <a:endParaRPr lang="es-ES"/>
        </a:p>
      </dgm:t>
    </dgm:pt>
    <dgm:pt modelId="{EE14043C-1FEF-4BEE-81D3-23680858C237}" type="parTrans" cxnId="{BF5E9CD5-D762-4BC8-9086-9997D398E743}">
      <dgm:prSet/>
      <dgm:spPr/>
      <dgm:t>
        <a:bodyPr/>
        <a:lstStyle/>
        <a:p>
          <a:endParaRPr lang="es-ES"/>
        </a:p>
      </dgm:t>
    </dgm:pt>
    <dgm:pt modelId="{B1B83123-E8CC-4458-9207-FD4BA1382A35}" type="sibTrans" cxnId="{BF5E9CD5-D762-4BC8-9086-9997D398E743}">
      <dgm:prSet/>
      <dgm:spPr/>
      <dgm:t>
        <a:bodyPr/>
        <a:lstStyle/>
        <a:p>
          <a:endParaRPr lang="es-ES"/>
        </a:p>
      </dgm:t>
    </dgm:pt>
    <dgm:pt modelId="{9A00DDB2-586E-46C0-9A66-897B7CDEBBCE}" type="pres">
      <dgm:prSet presAssocID="{8818B43E-9D01-49E3-B4FE-2B21008B0C51}" presName="Name0" presStyleCnt="0">
        <dgm:presLayoutVars>
          <dgm:chMax val="7"/>
          <dgm:chPref val="7"/>
          <dgm:dir/>
        </dgm:presLayoutVars>
      </dgm:prSet>
      <dgm:spPr/>
    </dgm:pt>
    <dgm:pt modelId="{76556E2B-B624-4BE2-910F-3262991A4651}" type="pres">
      <dgm:prSet presAssocID="{8818B43E-9D01-49E3-B4FE-2B21008B0C51}" presName="Name1" presStyleCnt="0"/>
      <dgm:spPr/>
    </dgm:pt>
    <dgm:pt modelId="{96972173-3CED-42C0-9E45-FECA06203E77}" type="pres">
      <dgm:prSet presAssocID="{8818B43E-9D01-49E3-B4FE-2B21008B0C51}" presName="cycle" presStyleCnt="0"/>
      <dgm:spPr/>
    </dgm:pt>
    <dgm:pt modelId="{72653E54-448D-41FB-9868-B12FAD9F6EFE}" type="pres">
      <dgm:prSet presAssocID="{8818B43E-9D01-49E3-B4FE-2B21008B0C51}" presName="srcNode" presStyleLbl="node1" presStyleIdx="0" presStyleCnt="7"/>
      <dgm:spPr/>
    </dgm:pt>
    <dgm:pt modelId="{5F7F1552-5DB9-42F7-83AC-1CC17BA983A4}" type="pres">
      <dgm:prSet presAssocID="{8818B43E-9D01-49E3-B4FE-2B21008B0C51}" presName="conn" presStyleLbl="parChTrans1D2" presStyleIdx="0" presStyleCnt="1"/>
      <dgm:spPr/>
    </dgm:pt>
    <dgm:pt modelId="{9D6D1DA5-63AA-4EC8-A418-D56D33931E48}" type="pres">
      <dgm:prSet presAssocID="{8818B43E-9D01-49E3-B4FE-2B21008B0C51}" presName="extraNode" presStyleLbl="node1" presStyleIdx="0" presStyleCnt="7"/>
      <dgm:spPr/>
    </dgm:pt>
    <dgm:pt modelId="{1E39D4BF-6B68-40A3-ACF7-2657530984F7}" type="pres">
      <dgm:prSet presAssocID="{8818B43E-9D01-49E3-B4FE-2B21008B0C51}" presName="dstNode" presStyleLbl="node1" presStyleIdx="0" presStyleCnt="7"/>
      <dgm:spPr/>
    </dgm:pt>
    <dgm:pt modelId="{7C427756-FFE0-40E0-BC10-3AC022E2E8ED}" type="pres">
      <dgm:prSet presAssocID="{79F22BAC-BA62-43A1-B70D-2C1A28230B85}" presName="text_1" presStyleLbl="node1" presStyleIdx="0" presStyleCnt="7">
        <dgm:presLayoutVars>
          <dgm:bulletEnabled val="1"/>
        </dgm:presLayoutVars>
      </dgm:prSet>
      <dgm:spPr/>
    </dgm:pt>
    <dgm:pt modelId="{680B70D5-220B-4676-BC7E-9DF75F83525A}" type="pres">
      <dgm:prSet presAssocID="{79F22BAC-BA62-43A1-B70D-2C1A28230B85}" presName="accent_1" presStyleCnt="0"/>
      <dgm:spPr/>
    </dgm:pt>
    <dgm:pt modelId="{8C3453F7-5B99-4E4B-8758-4F045FAFF240}" type="pres">
      <dgm:prSet presAssocID="{79F22BAC-BA62-43A1-B70D-2C1A28230B85}" presName="accentRepeatNode" presStyleLbl="solidFgAcc1" presStyleIdx="0" presStyleCnt="7"/>
      <dgm:spPr/>
    </dgm:pt>
    <dgm:pt modelId="{343D9D54-F2B2-4205-80CF-79072CB6D34F}" type="pres">
      <dgm:prSet presAssocID="{0E23F6BB-B9D6-4F96-BEBF-53CD0D8A8BBD}" presName="text_2" presStyleLbl="node1" presStyleIdx="1" presStyleCnt="7">
        <dgm:presLayoutVars>
          <dgm:bulletEnabled val="1"/>
        </dgm:presLayoutVars>
      </dgm:prSet>
      <dgm:spPr/>
    </dgm:pt>
    <dgm:pt modelId="{7029FB92-1461-4D15-9CFD-F1AF104945FC}" type="pres">
      <dgm:prSet presAssocID="{0E23F6BB-B9D6-4F96-BEBF-53CD0D8A8BBD}" presName="accent_2" presStyleCnt="0"/>
      <dgm:spPr/>
    </dgm:pt>
    <dgm:pt modelId="{51F7507C-A0E6-497C-B34F-CA0FA7336A65}" type="pres">
      <dgm:prSet presAssocID="{0E23F6BB-B9D6-4F96-BEBF-53CD0D8A8BBD}" presName="accentRepeatNode" presStyleLbl="solidFgAcc1" presStyleIdx="1" presStyleCnt="7"/>
      <dgm:spPr/>
    </dgm:pt>
    <dgm:pt modelId="{A2E29438-242D-45E3-B3D5-3AC3027F3893}" type="pres">
      <dgm:prSet presAssocID="{42C6BE52-8864-48CA-8C8B-C6CD0DF4A2DA}" presName="text_3" presStyleLbl="node1" presStyleIdx="2" presStyleCnt="7">
        <dgm:presLayoutVars>
          <dgm:bulletEnabled val="1"/>
        </dgm:presLayoutVars>
      </dgm:prSet>
      <dgm:spPr/>
    </dgm:pt>
    <dgm:pt modelId="{272D3FA7-998D-40CC-A364-F1D116B162FB}" type="pres">
      <dgm:prSet presAssocID="{42C6BE52-8864-48CA-8C8B-C6CD0DF4A2DA}" presName="accent_3" presStyleCnt="0"/>
      <dgm:spPr/>
    </dgm:pt>
    <dgm:pt modelId="{D81FC2C6-79BC-489D-AE16-1192F689032A}" type="pres">
      <dgm:prSet presAssocID="{42C6BE52-8864-48CA-8C8B-C6CD0DF4A2DA}" presName="accentRepeatNode" presStyleLbl="solidFgAcc1" presStyleIdx="2" presStyleCnt="7"/>
      <dgm:spPr/>
    </dgm:pt>
    <dgm:pt modelId="{CAF83CE6-65CD-4E1B-BEC4-9F7B6C02C260}" type="pres">
      <dgm:prSet presAssocID="{9BEF055A-BDA1-49F2-9F59-FB5456EB5E55}" presName="text_4" presStyleLbl="node1" presStyleIdx="3" presStyleCnt="7">
        <dgm:presLayoutVars>
          <dgm:bulletEnabled val="1"/>
        </dgm:presLayoutVars>
      </dgm:prSet>
      <dgm:spPr/>
    </dgm:pt>
    <dgm:pt modelId="{621C5260-FDEA-41C4-98A6-D6D9FC0F3EE2}" type="pres">
      <dgm:prSet presAssocID="{9BEF055A-BDA1-49F2-9F59-FB5456EB5E55}" presName="accent_4" presStyleCnt="0"/>
      <dgm:spPr/>
    </dgm:pt>
    <dgm:pt modelId="{75AB9D30-3AF6-47C1-AB75-8F0E55DD2829}" type="pres">
      <dgm:prSet presAssocID="{9BEF055A-BDA1-49F2-9F59-FB5456EB5E55}" presName="accentRepeatNode" presStyleLbl="solidFgAcc1" presStyleIdx="3" presStyleCnt="7"/>
      <dgm:spPr/>
    </dgm:pt>
    <dgm:pt modelId="{DB1151B1-7E06-470D-8886-D886D770979F}" type="pres">
      <dgm:prSet presAssocID="{F0DBB7AB-E746-47F4-819E-47F5FAFF244A}" presName="text_5" presStyleLbl="node1" presStyleIdx="4" presStyleCnt="7">
        <dgm:presLayoutVars>
          <dgm:bulletEnabled val="1"/>
        </dgm:presLayoutVars>
      </dgm:prSet>
      <dgm:spPr/>
    </dgm:pt>
    <dgm:pt modelId="{50ACC4A0-9AB4-4BBF-B40F-8544EC000F99}" type="pres">
      <dgm:prSet presAssocID="{F0DBB7AB-E746-47F4-819E-47F5FAFF244A}" presName="accent_5" presStyleCnt="0"/>
      <dgm:spPr/>
    </dgm:pt>
    <dgm:pt modelId="{D82349EC-F5BE-4E07-8D2F-ADF2D8B69236}" type="pres">
      <dgm:prSet presAssocID="{F0DBB7AB-E746-47F4-819E-47F5FAFF244A}" presName="accentRepeatNode" presStyleLbl="solidFgAcc1" presStyleIdx="4" presStyleCnt="7"/>
      <dgm:spPr/>
    </dgm:pt>
    <dgm:pt modelId="{A354A7EA-5DD8-4C2F-B1F7-21C11F6CF93B}" type="pres">
      <dgm:prSet presAssocID="{6DCD4AB9-6B5D-47A2-B045-239552486A1E}" presName="text_6" presStyleLbl="node1" presStyleIdx="5" presStyleCnt="7">
        <dgm:presLayoutVars>
          <dgm:bulletEnabled val="1"/>
        </dgm:presLayoutVars>
      </dgm:prSet>
      <dgm:spPr/>
    </dgm:pt>
    <dgm:pt modelId="{D9515315-5710-42A7-B003-68BE260C8BFB}" type="pres">
      <dgm:prSet presAssocID="{6DCD4AB9-6B5D-47A2-B045-239552486A1E}" presName="accent_6" presStyleCnt="0"/>
      <dgm:spPr/>
    </dgm:pt>
    <dgm:pt modelId="{F6AB1C19-449C-4C0D-9FA7-BFF41C18643C}" type="pres">
      <dgm:prSet presAssocID="{6DCD4AB9-6B5D-47A2-B045-239552486A1E}" presName="accentRepeatNode" presStyleLbl="solidFgAcc1" presStyleIdx="5" presStyleCnt="7"/>
      <dgm:spPr/>
    </dgm:pt>
    <dgm:pt modelId="{BC4FB34B-EE18-441A-9AD4-0543D38993BB}" type="pres">
      <dgm:prSet presAssocID="{D244AE5A-2E2E-42CE-A069-F76B0947CCD5}" presName="text_7" presStyleLbl="node1" presStyleIdx="6" presStyleCnt="7">
        <dgm:presLayoutVars>
          <dgm:bulletEnabled val="1"/>
        </dgm:presLayoutVars>
      </dgm:prSet>
      <dgm:spPr/>
    </dgm:pt>
    <dgm:pt modelId="{8023FEC4-E885-4502-BCAE-C9F7252A8549}" type="pres">
      <dgm:prSet presAssocID="{D244AE5A-2E2E-42CE-A069-F76B0947CCD5}" presName="accent_7" presStyleCnt="0"/>
      <dgm:spPr/>
    </dgm:pt>
    <dgm:pt modelId="{DA37EC4B-F24D-4D50-A140-9C4121A6F5CA}" type="pres">
      <dgm:prSet presAssocID="{D244AE5A-2E2E-42CE-A069-F76B0947CCD5}" presName="accentRepeatNode" presStyleLbl="solidFgAcc1" presStyleIdx="6" presStyleCnt="7"/>
      <dgm:spPr/>
    </dgm:pt>
  </dgm:ptLst>
  <dgm:cxnLst>
    <dgm:cxn modelId="{8E31E703-08C7-4BC3-8709-2B18EA4B8663}" type="presOf" srcId="{8818B43E-9D01-49E3-B4FE-2B21008B0C51}" destId="{9A00DDB2-586E-46C0-9A66-897B7CDEBBCE}" srcOrd="0" destOrd="0" presId="urn:microsoft.com/office/officeart/2008/layout/VerticalCurvedList"/>
    <dgm:cxn modelId="{ABF20D0A-C665-487F-9FB7-B214F7768C82}" srcId="{8818B43E-9D01-49E3-B4FE-2B21008B0C51}" destId="{79F22BAC-BA62-43A1-B70D-2C1A28230B85}" srcOrd="0" destOrd="0" parTransId="{FD69EDCD-8868-4DD6-9574-12EECA1CA428}" sibTransId="{1EBFB56C-621C-4004-A56B-08BF02C48C2B}"/>
    <dgm:cxn modelId="{CBBDB219-B4C1-43CD-A611-46E10287B5D5}" type="presOf" srcId="{9BEF055A-BDA1-49F2-9F59-FB5456EB5E55}" destId="{CAF83CE6-65CD-4E1B-BEC4-9F7B6C02C260}" srcOrd="0" destOrd="0" presId="urn:microsoft.com/office/officeart/2008/layout/VerticalCurvedList"/>
    <dgm:cxn modelId="{C2D4DD19-A016-4E5B-A82A-BF577EF090DD}" srcId="{8818B43E-9D01-49E3-B4FE-2B21008B0C51}" destId="{6DCD4AB9-6B5D-47A2-B045-239552486A1E}" srcOrd="5" destOrd="0" parTransId="{716916AD-C800-4A37-8309-7E0CC6988573}" sibTransId="{DCC17A93-8927-431B-BCE1-A2D00880EC07}"/>
    <dgm:cxn modelId="{ED9B572D-6EC0-4D9E-B467-D3F0A13FA9A6}" type="presOf" srcId="{6DCD4AB9-6B5D-47A2-B045-239552486A1E}" destId="{A354A7EA-5DD8-4C2F-B1F7-21C11F6CF93B}" srcOrd="0" destOrd="0" presId="urn:microsoft.com/office/officeart/2008/layout/VerticalCurvedList"/>
    <dgm:cxn modelId="{4633C92D-E1F6-4AD9-BCDD-A9366461BF99}" type="presOf" srcId="{79F22BAC-BA62-43A1-B70D-2C1A28230B85}" destId="{7C427756-FFE0-40E0-BC10-3AC022E2E8ED}" srcOrd="0" destOrd="0" presId="urn:microsoft.com/office/officeart/2008/layout/VerticalCurvedList"/>
    <dgm:cxn modelId="{79489A36-50B6-4745-8D3A-AFF93AC00809}" type="presOf" srcId="{42C6BE52-8864-48CA-8C8B-C6CD0DF4A2DA}" destId="{A2E29438-242D-45E3-B3D5-3AC3027F3893}" srcOrd="0" destOrd="0" presId="urn:microsoft.com/office/officeart/2008/layout/VerticalCurvedList"/>
    <dgm:cxn modelId="{FD470338-434C-4A12-B839-3330E54C400C}" srcId="{8818B43E-9D01-49E3-B4FE-2B21008B0C51}" destId="{0E23F6BB-B9D6-4F96-BEBF-53CD0D8A8BBD}" srcOrd="1" destOrd="0" parTransId="{6A892233-05BD-4325-9C7B-A05D01502719}" sibTransId="{B6068505-2594-4C61-85C9-126B5D1FCFEE}"/>
    <dgm:cxn modelId="{82DDF93D-5BFD-4BF1-8EC1-15E3AF1BC219}" type="presOf" srcId="{0E23F6BB-B9D6-4F96-BEBF-53CD0D8A8BBD}" destId="{343D9D54-F2B2-4205-80CF-79072CB6D34F}" srcOrd="0" destOrd="0" presId="urn:microsoft.com/office/officeart/2008/layout/VerticalCurvedList"/>
    <dgm:cxn modelId="{9309F86F-9870-433C-AFD8-F9F026287B63}" type="presOf" srcId="{1EBFB56C-621C-4004-A56B-08BF02C48C2B}" destId="{5F7F1552-5DB9-42F7-83AC-1CC17BA983A4}" srcOrd="0" destOrd="0" presId="urn:microsoft.com/office/officeart/2008/layout/VerticalCurvedList"/>
    <dgm:cxn modelId="{8CB48254-811E-467C-B0EE-27583530A652}" type="presOf" srcId="{F0DBB7AB-E746-47F4-819E-47F5FAFF244A}" destId="{DB1151B1-7E06-470D-8886-D886D770979F}" srcOrd="0" destOrd="0" presId="urn:microsoft.com/office/officeart/2008/layout/VerticalCurvedList"/>
    <dgm:cxn modelId="{0E331559-FDBE-4884-9139-192C9ABCB046}" srcId="{8818B43E-9D01-49E3-B4FE-2B21008B0C51}" destId="{42C6BE52-8864-48CA-8C8B-C6CD0DF4A2DA}" srcOrd="2" destOrd="0" parTransId="{C1D3CAC8-58D3-4A08-8AE0-28253F7F1D8C}" sibTransId="{1882B4A0-24BD-4640-B963-152CA542B046}"/>
    <dgm:cxn modelId="{FBF51A92-9D8B-4E1B-BFE2-3E1D67B6094E}" srcId="{8818B43E-9D01-49E3-B4FE-2B21008B0C51}" destId="{65CDAE53-0CFD-425A-A965-E59D1135D3BA}" srcOrd="7" destOrd="0" parTransId="{B97563BA-5A0A-4516-877C-E47009967833}" sibTransId="{A5FBF039-F03F-4B54-BF43-4C3FE6A521EE}"/>
    <dgm:cxn modelId="{7DE52FA9-F7E1-43CE-BDC7-982596585CAA}" srcId="{8818B43E-9D01-49E3-B4FE-2B21008B0C51}" destId="{D08E0B39-AA5E-46F5-B530-07648F40F88D}" srcOrd="8" destOrd="0" parTransId="{8D043CD3-C6BB-47C9-8ED9-063544F5A8C2}" sibTransId="{65459F32-4D08-4FA3-9DF6-46AC9F6A2357}"/>
    <dgm:cxn modelId="{93E083BA-66BE-4B95-9498-187085F68EF6}" type="presOf" srcId="{D244AE5A-2E2E-42CE-A069-F76B0947CCD5}" destId="{BC4FB34B-EE18-441A-9AD4-0543D38993BB}" srcOrd="0" destOrd="0" presId="urn:microsoft.com/office/officeart/2008/layout/VerticalCurvedList"/>
    <dgm:cxn modelId="{446488C0-89DE-4398-BD63-0943B27DFA11}" srcId="{8818B43E-9D01-49E3-B4FE-2B21008B0C51}" destId="{F0DBB7AB-E746-47F4-819E-47F5FAFF244A}" srcOrd="4" destOrd="0" parTransId="{2682547C-0D8D-4F57-8949-47515F823716}" sibTransId="{3EA76D4F-B067-4800-96A7-51C05F624913}"/>
    <dgm:cxn modelId="{1FDBAED0-B214-4E39-A9B7-784655398401}" srcId="{8818B43E-9D01-49E3-B4FE-2B21008B0C51}" destId="{D244AE5A-2E2E-42CE-A069-F76B0947CCD5}" srcOrd="6" destOrd="0" parTransId="{22613235-1841-4969-B263-066F8FDE8FA2}" sibTransId="{4F4E6BCD-AA49-4AC0-97AE-B58B0CBD1FB7}"/>
    <dgm:cxn modelId="{BF5E9CD5-D762-4BC8-9086-9997D398E743}" srcId="{8818B43E-9D01-49E3-B4FE-2B21008B0C51}" destId="{548DE0B2-38C7-40F4-9913-1C38A9A01822}" srcOrd="9" destOrd="0" parTransId="{EE14043C-1FEF-4BEE-81D3-23680858C237}" sibTransId="{B1B83123-E8CC-4458-9207-FD4BA1382A35}"/>
    <dgm:cxn modelId="{4EE9DEF4-EF6D-498C-A67A-6920A41ECD3C}" srcId="{8818B43E-9D01-49E3-B4FE-2B21008B0C51}" destId="{9BEF055A-BDA1-49F2-9F59-FB5456EB5E55}" srcOrd="3" destOrd="0" parTransId="{E995B660-3B18-4A37-AD9A-60101E708CFF}" sibTransId="{CE458AD2-FD62-42F2-97FF-BD66A4674D94}"/>
    <dgm:cxn modelId="{D0C3C096-E80B-4AF7-84D6-9CAD19D4FC07}" type="presParOf" srcId="{9A00DDB2-586E-46C0-9A66-897B7CDEBBCE}" destId="{76556E2B-B624-4BE2-910F-3262991A4651}" srcOrd="0" destOrd="0" presId="urn:microsoft.com/office/officeart/2008/layout/VerticalCurvedList"/>
    <dgm:cxn modelId="{C8295DE8-EA38-41BC-96B0-CF96A9C11858}" type="presParOf" srcId="{76556E2B-B624-4BE2-910F-3262991A4651}" destId="{96972173-3CED-42C0-9E45-FECA06203E77}" srcOrd="0" destOrd="0" presId="urn:microsoft.com/office/officeart/2008/layout/VerticalCurvedList"/>
    <dgm:cxn modelId="{C3672846-9E83-461A-9B73-64FC4AC62B8F}" type="presParOf" srcId="{96972173-3CED-42C0-9E45-FECA06203E77}" destId="{72653E54-448D-41FB-9868-B12FAD9F6EFE}" srcOrd="0" destOrd="0" presId="urn:microsoft.com/office/officeart/2008/layout/VerticalCurvedList"/>
    <dgm:cxn modelId="{8FDC8EEC-DEA7-4F1D-9D4C-A6D3AC400188}" type="presParOf" srcId="{96972173-3CED-42C0-9E45-FECA06203E77}" destId="{5F7F1552-5DB9-42F7-83AC-1CC17BA983A4}" srcOrd="1" destOrd="0" presId="urn:microsoft.com/office/officeart/2008/layout/VerticalCurvedList"/>
    <dgm:cxn modelId="{1052BA79-C7DD-429B-8525-A12B5A51348F}" type="presParOf" srcId="{96972173-3CED-42C0-9E45-FECA06203E77}" destId="{9D6D1DA5-63AA-4EC8-A418-D56D33931E48}" srcOrd="2" destOrd="0" presId="urn:microsoft.com/office/officeart/2008/layout/VerticalCurvedList"/>
    <dgm:cxn modelId="{0A74B9E0-7D38-4688-B94B-E21C45430225}" type="presParOf" srcId="{96972173-3CED-42C0-9E45-FECA06203E77}" destId="{1E39D4BF-6B68-40A3-ACF7-2657530984F7}" srcOrd="3" destOrd="0" presId="urn:microsoft.com/office/officeart/2008/layout/VerticalCurvedList"/>
    <dgm:cxn modelId="{34EA326B-7D7D-49A7-8F18-AF0BB3939457}" type="presParOf" srcId="{76556E2B-B624-4BE2-910F-3262991A4651}" destId="{7C427756-FFE0-40E0-BC10-3AC022E2E8ED}" srcOrd="1" destOrd="0" presId="urn:microsoft.com/office/officeart/2008/layout/VerticalCurvedList"/>
    <dgm:cxn modelId="{661E720B-95E7-474E-987C-2D6143D76445}" type="presParOf" srcId="{76556E2B-B624-4BE2-910F-3262991A4651}" destId="{680B70D5-220B-4676-BC7E-9DF75F83525A}" srcOrd="2" destOrd="0" presId="urn:microsoft.com/office/officeart/2008/layout/VerticalCurvedList"/>
    <dgm:cxn modelId="{A00ACAEF-4030-4AFE-9AA2-48F1A9112A3F}" type="presParOf" srcId="{680B70D5-220B-4676-BC7E-9DF75F83525A}" destId="{8C3453F7-5B99-4E4B-8758-4F045FAFF240}" srcOrd="0" destOrd="0" presId="urn:microsoft.com/office/officeart/2008/layout/VerticalCurvedList"/>
    <dgm:cxn modelId="{85DBE5C8-EFFA-4B27-AE74-AFACB1B99766}" type="presParOf" srcId="{76556E2B-B624-4BE2-910F-3262991A4651}" destId="{343D9D54-F2B2-4205-80CF-79072CB6D34F}" srcOrd="3" destOrd="0" presId="urn:microsoft.com/office/officeart/2008/layout/VerticalCurvedList"/>
    <dgm:cxn modelId="{AF2541BF-BF93-4F41-8B86-90DC546CB78D}" type="presParOf" srcId="{76556E2B-B624-4BE2-910F-3262991A4651}" destId="{7029FB92-1461-4D15-9CFD-F1AF104945FC}" srcOrd="4" destOrd="0" presId="urn:microsoft.com/office/officeart/2008/layout/VerticalCurvedList"/>
    <dgm:cxn modelId="{3997CDAB-D3F7-4653-A70E-D7605B363D0D}" type="presParOf" srcId="{7029FB92-1461-4D15-9CFD-F1AF104945FC}" destId="{51F7507C-A0E6-497C-B34F-CA0FA7336A65}" srcOrd="0" destOrd="0" presId="urn:microsoft.com/office/officeart/2008/layout/VerticalCurvedList"/>
    <dgm:cxn modelId="{2DD869D2-EA21-4F27-8901-C8A320BA4C2A}" type="presParOf" srcId="{76556E2B-B624-4BE2-910F-3262991A4651}" destId="{A2E29438-242D-45E3-B3D5-3AC3027F3893}" srcOrd="5" destOrd="0" presId="urn:microsoft.com/office/officeart/2008/layout/VerticalCurvedList"/>
    <dgm:cxn modelId="{83F1DBD0-BE2E-4E75-BCD0-3CE00AF3B5E2}" type="presParOf" srcId="{76556E2B-B624-4BE2-910F-3262991A4651}" destId="{272D3FA7-998D-40CC-A364-F1D116B162FB}" srcOrd="6" destOrd="0" presId="urn:microsoft.com/office/officeart/2008/layout/VerticalCurvedList"/>
    <dgm:cxn modelId="{ED9F3BDB-2E28-4181-9268-13D47E30A2E3}" type="presParOf" srcId="{272D3FA7-998D-40CC-A364-F1D116B162FB}" destId="{D81FC2C6-79BC-489D-AE16-1192F689032A}" srcOrd="0" destOrd="0" presId="urn:microsoft.com/office/officeart/2008/layout/VerticalCurvedList"/>
    <dgm:cxn modelId="{08884F31-44EB-4396-A52A-64BC2B899305}" type="presParOf" srcId="{76556E2B-B624-4BE2-910F-3262991A4651}" destId="{CAF83CE6-65CD-4E1B-BEC4-9F7B6C02C260}" srcOrd="7" destOrd="0" presId="urn:microsoft.com/office/officeart/2008/layout/VerticalCurvedList"/>
    <dgm:cxn modelId="{3BF00D6C-AF47-447E-A0C8-CC2F75AD438C}" type="presParOf" srcId="{76556E2B-B624-4BE2-910F-3262991A4651}" destId="{621C5260-FDEA-41C4-98A6-D6D9FC0F3EE2}" srcOrd="8" destOrd="0" presId="urn:microsoft.com/office/officeart/2008/layout/VerticalCurvedList"/>
    <dgm:cxn modelId="{A8254D83-72BE-4111-A1AA-E50721EC6108}" type="presParOf" srcId="{621C5260-FDEA-41C4-98A6-D6D9FC0F3EE2}" destId="{75AB9D30-3AF6-47C1-AB75-8F0E55DD2829}" srcOrd="0" destOrd="0" presId="urn:microsoft.com/office/officeart/2008/layout/VerticalCurvedList"/>
    <dgm:cxn modelId="{62DC3974-FB85-4339-AD0C-AE04132AA112}" type="presParOf" srcId="{76556E2B-B624-4BE2-910F-3262991A4651}" destId="{DB1151B1-7E06-470D-8886-D886D770979F}" srcOrd="9" destOrd="0" presId="urn:microsoft.com/office/officeart/2008/layout/VerticalCurvedList"/>
    <dgm:cxn modelId="{24FF8DCC-769B-495C-953F-59555471D4BC}" type="presParOf" srcId="{76556E2B-B624-4BE2-910F-3262991A4651}" destId="{50ACC4A0-9AB4-4BBF-B40F-8544EC000F99}" srcOrd="10" destOrd="0" presId="urn:microsoft.com/office/officeart/2008/layout/VerticalCurvedList"/>
    <dgm:cxn modelId="{8CD3F161-CC6A-4B54-8AF4-F2E4C4A5FDA3}" type="presParOf" srcId="{50ACC4A0-9AB4-4BBF-B40F-8544EC000F99}" destId="{D82349EC-F5BE-4E07-8D2F-ADF2D8B69236}" srcOrd="0" destOrd="0" presId="urn:microsoft.com/office/officeart/2008/layout/VerticalCurvedList"/>
    <dgm:cxn modelId="{6A68A3A7-EABF-443A-B61A-8C6FCB7C8572}" type="presParOf" srcId="{76556E2B-B624-4BE2-910F-3262991A4651}" destId="{A354A7EA-5DD8-4C2F-B1F7-21C11F6CF93B}" srcOrd="11" destOrd="0" presId="urn:microsoft.com/office/officeart/2008/layout/VerticalCurvedList"/>
    <dgm:cxn modelId="{E4F67AC2-41BB-4BE7-A00D-84B4736C4EB9}" type="presParOf" srcId="{76556E2B-B624-4BE2-910F-3262991A4651}" destId="{D9515315-5710-42A7-B003-68BE260C8BFB}" srcOrd="12" destOrd="0" presId="urn:microsoft.com/office/officeart/2008/layout/VerticalCurvedList"/>
    <dgm:cxn modelId="{07A269E5-AB7E-46CF-A24A-28553E7D99EC}" type="presParOf" srcId="{D9515315-5710-42A7-B003-68BE260C8BFB}" destId="{F6AB1C19-449C-4C0D-9FA7-BFF41C18643C}" srcOrd="0" destOrd="0" presId="urn:microsoft.com/office/officeart/2008/layout/VerticalCurvedList"/>
    <dgm:cxn modelId="{6576EB45-ED4A-4638-B33A-B91AF72E0F8C}" type="presParOf" srcId="{76556E2B-B624-4BE2-910F-3262991A4651}" destId="{BC4FB34B-EE18-441A-9AD4-0543D38993BB}" srcOrd="13" destOrd="0" presId="urn:microsoft.com/office/officeart/2008/layout/VerticalCurvedList"/>
    <dgm:cxn modelId="{FFF11A62-53DD-4E5A-BA9B-CD91961C8EB8}" type="presParOf" srcId="{76556E2B-B624-4BE2-910F-3262991A4651}" destId="{8023FEC4-E885-4502-BCAE-C9F7252A8549}" srcOrd="14" destOrd="0" presId="urn:microsoft.com/office/officeart/2008/layout/VerticalCurvedList"/>
    <dgm:cxn modelId="{3649DFCB-A54D-4AD0-A45A-6EE91A1B52AD}" type="presParOf" srcId="{8023FEC4-E885-4502-BCAE-C9F7252A8549}" destId="{DA37EC4B-F24D-4D50-A140-9C4121A6F5CA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041EA38-A00C-4EE9-8A27-49DDDE25EAF1}" type="doc">
      <dgm:prSet loTypeId="urn:microsoft.com/office/officeart/2005/8/layout/process5" loCatId="process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es-ES"/>
        </a:p>
      </dgm:t>
    </dgm:pt>
    <dgm:pt modelId="{9141191C-FBD3-432C-936B-0F17F7A48A98}">
      <dgm:prSet phldrT="[Texto]" custT="1"/>
      <dgm:spPr/>
      <dgm:t>
        <a:bodyPr/>
        <a:lstStyle/>
        <a:p>
          <a:r>
            <a:rPr lang="es-CO" sz="2000" dirty="0"/>
            <a:t>Profesional de apoyo contratista </a:t>
          </a:r>
          <a:endParaRPr lang="es-ES" sz="2000" dirty="0"/>
        </a:p>
      </dgm:t>
    </dgm:pt>
    <dgm:pt modelId="{2F2875B9-63B4-404A-9033-BDEE0EE3A97A}" type="parTrans" cxnId="{64B4E3CF-6ED7-4555-B8E0-D2CE24227010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5E2BCBE2-4DE4-43D7-83E3-246B3CF0D1D5}" type="sibTrans" cxnId="{64B4E3CF-6ED7-4555-B8E0-D2CE24227010}">
      <dgm:prSet custT="1"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035705C6-4155-4355-9EFA-AF62A9CD8F30}">
      <dgm:prSet phldrT="[Texto]" custT="1"/>
      <dgm:spPr/>
      <dgm:t>
        <a:bodyPr/>
        <a:lstStyle/>
        <a:p>
          <a:r>
            <a:rPr lang="es-CO" sz="2000" dirty="0"/>
            <a:t>Caracterización de 45 estudiantes con discapacidad</a:t>
          </a:r>
          <a:endParaRPr lang="es-ES" sz="2000" dirty="0"/>
        </a:p>
      </dgm:t>
    </dgm:pt>
    <dgm:pt modelId="{37828786-DAE7-4633-9835-D73C6CC16352}" type="parTrans" cxnId="{D7A13680-4D8A-403F-AACB-E19D20FF9524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D34F1CD6-8DBC-48A4-AF7E-D0CAEC0FC085}" type="sibTrans" cxnId="{D7A13680-4D8A-403F-AACB-E19D20FF9524}">
      <dgm:prSet custT="1"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B6AA5EB8-00CB-4F31-9E16-57CA0B4AD56A}">
      <dgm:prSet phldrT="[Texto]" custT="1"/>
      <dgm:spPr/>
      <dgm:t>
        <a:bodyPr/>
        <a:lstStyle/>
        <a:p>
          <a:r>
            <a:rPr lang="es-CO" sz="2000" dirty="0"/>
            <a:t>Asistencia técnica institucional en la oferta de educación preescolar, básica y media </a:t>
          </a:r>
          <a:endParaRPr lang="es-ES" sz="2000" dirty="0"/>
        </a:p>
      </dgm:t>
    </dgm:pt>
    <dgm:pt modelId="{C854782B-9506-4D38-A86C-3600522D06D6}" type="parTrans" cxnId="{033F09B0-CF0D-4873-8031-A0F1C3ACBC43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437A75D5-BCB9-4B09-BF9E-06BAE1AACE40}" type="sibTrans" cxnId="{033F09B0-CF0D-4873-8031-A0F1C3ACBC43}">
      <dgm:prSet custT="1"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91D67F51-4239-4084-B394-A2CADCDBE6AC}">
      <dgm:prSet phldrT="[Texto]" custT="1"/>
      <dgm:spPr/>
      <dgm:t>
        <a:bodyPr/>
        <a:lstStyle/>
        <a:p>
          <a:pPr>
            <a:buFont typeface="+mj-lt"/>
            <a:buNone/>
          </a:pPr>
          <a:r>
            <a:rPr lang="es-CO" sz="1600" dirty="0"/>
            <a:t>Capacitación a docentes sobre tipos de discapacidad, Diseño Universal de Aprendizaje (DUA), Plan Integral de Ajustes Razonables (PIAR).</a:t>
          </a:r>
          <a:endParaRPr lang="es-ES" sz="1600" dirty="0"/>
        </a:p>
      </dgm:t>
    </dgm:pt>
    <dgm:pt modelId="{1ABD2DE5-08E0-49C3-B524-80D9AA7925CD}" type="parTrans" cxnId="{88457FA8-9CFD-47F0-9F12-930CC92F7E98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BA9A5FE6-A327-4215-98C3-BC28309DB251}" type="sibTrans" cxnId="{88457FA8-9CFD-47F0-9F12-930CC92F7E98}">
      <dgm:prSet custT="1"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6B7FF87B-959D-43D9-999B-B535BF5955EA}">
      <dgm:prSet phldrT="[Texto]" custT="1"/>
      <dgm:spPr/>
      <dgm:t>
        <a:bodyPr/>
        <a:lstStyle/>
        <a:p>
          <a:pPr>
            <a:buFont typeface="+mj-lt"/>
            <a:buNone/>
          </a:pPr>
          <a:r>
            <a:rPr lang="es-CO" sz="2000" dirty="0"/>
            <a:t>Diligenciamiento de: Hojas de Matriculas</a:t>
          </a:r>
        </a:p>
        <a:p>
          <a:pPr>
            <a:buFont typeface="+mj-lt"/>
            <a:buNone/>
          </a:pPr>
          <a:r>
            <a:rPr lang="es-ES" sz="2000" dirty="0"/>
            <a:t>DUA</a:t>
          </a:r>
        </a:p>
        <a:p>
          <a:pPr>
            <a:buFont typeface="+mj-lt"/>
            <a:buNone/>
          </a:pPr>
          <a:r>
            <a:rPr lang="es-ES" sz="2000" dirty="0"/>
            <a:t>PIAR</a:t>
          </a:r>
        </a:p>
      </dgm:t>
    </dgm:pt>
    <dgm:pt modelId="{1E89FCF8-2C14-4E38-90A1-33348C0F70F4}" type="parTrans" cxnId="{4FB33665-5D1F-4C35-8981-811B7861442E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23118AAF-8FB8-4C56-A82C-529E4346F0B0}" type="sibTrans" cxnId="{4FB33665-5D1F-4C35-8981-811B7861442E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468C4C35-A65F-41E3-860A-490909442ACA}" type="pres">
      <dgm:prSet presAssocID="{F041EA38-A00C-4EE9-8A27-49DDDE25EAF1}" presName="diagram" presStyleCnt="0">
        <dgm:presLayoutVars>
          <dgm:dir/>
          <dgm:resizeHandles val="exact"/>
        </dgm:presLayoutVars>
      </dgm:prSet>
      <dgm:spPr/>
    </dgm:pt>
    <dgm:pt modelId="{631B9144-B7D3-4488-8775-A2B6EF9F5B5D}" type="pres">
      <dgm:prSet presAssocID="{9141191C-FBD3-432C-936B-0F17F7A48A98}" presName="node" presStyleLbl="node1" presStyleIdx="0" presStyleCnt="5">
        <dgm:presLayoutVars>
          <dgm:bulletEnabled val="1"/>
        </dgm:presLayoutVars>
      </dgm:prSet>
      <dgm:spPr/>
    </dgm:pt>
    <dgm:pt modelId="{387E61B1-3102-4E35-ABE1-0C5340BB361E}" type="pres">
      <dgm:prSet presAssocID="{5E2BCBE2-4DE4-43D7-83E3-246B3CF0D1D5}" presName="sibTrans" presStyleLbl="sibTrans2D1" presStyleIdx="0" presStyleCnt="4"/>
      <dgm:spPr/>
    </dgm:pt>
    <dgm:pt modelId="{325649BE-0D7F-40D3-BE54-76B37D6F3B71}" type="pres">
      <dgm:prSet presAssocID="{5E2BCBE2-4DE4-43D7-83E3-246B3CF0D1D5}" presName="connectorText" presStyleLbl="sibTrans2D1" presStyleIdx="0" presStyleCnt="4"/>
      <dgm:spPr/>
    </dgm:pt>
    <dgm:pt modelId="{F46D3BD1-59F7-4266-9A6C-ED431E5C9557}" type="pres">
      <dgm:prSet presAssocID="{035705C6-4155-4355-9EFA-AF62A9CD8F30}" presName="node" presStyleLbl="node1" presStyleIdx="1" presStyleCnt="5">
        <dgm:presLayoutVars>
          <dgm:bulletEnabled val="1"/>
        </dgm:presLayoutVars>
      </dgm:prSet>
      <dgm:spPr/>
    </dgm:pt>
    <dgm:pt modelId="{F9C23303-063B-42AB-8DAB-35E983A0689C}" type="pres">
      <dgm:prSet presAssocID="{D34F1CD6-8DBC-48A4-AF7E-D0CAEC0FC085}" presName="sibTrans" presStyleLbl="sibTrans2D1" presStyleIdx="1" presStyleCnt="4"/>
      <dgm:spPr/>
    </dgm:pt>
    <dgm:pt modelId="{C9826B20-28FD-40D7-8307-0CB860E5651A}" type="pres">
      <dgm:prSet presAssocID="{D34F1CD6-8DBC-48A4-AF7E-D0CAEC0FC085}" presName="connectorText" presStyleLbl="sibTrans2D1" presStyleIdx="1" presStyleCnt="4"/>
      <dgm:spPr/>
    </dgm:pt>
    <dgm:pt modelId="{062668EF-BAE7-4703-B17C-62F4CB71C152}" type="pres">
      <dgm:prSet presAssocID="{B6AA5EB8-00CB-4F31-9E16-57CA0B4AD56A}" presName="node" presStyleLbl="node1" presStyleIdx="2" presStyleCnt="5">
        <dgm:presLayoutVars>
          <dgm:bulletEnabled val="1"/>
        </dgm:presLayoutVars>
      </dgm:prSet>
      <dgm:spPr/>
    </dgm:pt>
    <dgm:pt modelId="{FD567285-E7EF-4390-B034-88D088700F33}" type="pres">
      <dgm:prSet presAssocID="{437A75D5-BCB9-4B09-BF9E-06BAE1AACE40}" presName="sibTrans" presStyleLbl="sibTrans2D1" presStyleIdx="2" presStyleCnt="4"/>
      <dgm:spPr/>
    </dgm:pt>
    <dgm:pt modelId="{2DC1DCDD-D0F0-4EBF-B8C3-A5D44A070CE7}" type="pres">
      <dgm:prSet presAssocID="{437A75D5-BCB9-4B09-BF9E-06BAE1AACE40}" presName="connectorText" presStyleLbl="sibTrans2D1" presStyleIdx="2" presStyleCnt="4"/>
      <dgm:spPr/>
    </dgm:pt>
    <dgm:pt modelId="{DE2D3FD7-0B37-4B9F-839E-2217D77D9A14}" type="pres">
      <dgm:prSet presAssocID="{91D67F51-4239-4084-B394-A2CADCDBE6AC}" presName="node" presStyleLbl="node1" presStyleIdx="3" presStyleCnt="5">
        <dgm:presLayoutVars>
          <dgm:bulletEnabled val="1"/>
        </dgm:presLayoutVars>
      </dgm:prSet>
      <dgm:spPr/>
    </dgm:pt>
    <dgm:pt modelId="{30052B8F-DB1F-4DCC-AE24-7747339B84DA}" type="pres">
      <dgm:prSet presAssocID="{BA9A5FE6-A327-4215-98C3-BC28309DB251}" presName="sibTrans" presStyleLbl="sibTrans2D1" presStyleIdx="3" presStyleCnt="4"/>
      <dgm:spPr/>
    </dgm:pt>
    <dgm:pt modelId="{426725BC-1CAD-46CB-B660-044D48047FDD}" type="pres">
      <dgm:prSet presAssocID="{BA9A5FE6-A327-4215-98C3-BC28309DB251}" presName="connectorText" presStyleLbl="sibTrans2D1" presStyleIdx="3" presStyleCnt="4"/>
      <dgm:spPr/>
    </dgm:pt>
    <dgm:pt modelId="{663C0F13-D5BB-4F39-A717-23D8FA9A10D5}" type="pres">
      <dgm:prSet presAssocID="{6B7FF87B-959D-43D9-999B-B535BF5955EA}" presName="node" presStyleLbl="node1" presStyleIdx="4" presStyleCnt="5">
        <dgm:presLayoutVars>
          <dgm:bulletEnabled val="1"/>
        </dgm:presLayoutVars>
      </dgm:prSet>
      <dgm:spPr/>
    </dgm:pt>
  </dgm:ptLst>
  <dgm:cxnLst>
    <dgm:cxn modelId="{7C654603-5529-455F-8BD1-6FB63D4CD89A}" type="presOf" srcId="{035705C6-4155-4355-9EFA-AF62A9CD8F30}" destId="{F46D3BD1-59F7-4266-9A6C-ED431E5C9557}" srcOrd="0" destOrd="0" presId="urn:microsoft.com/office/officeart/2005/8/layout/process5"/>
    <dgm:cxn modelId="{6FDA2015-657F-4EB6-89F5-A05D4E1B2903}" type="presOf" srcId="{91D67F51-4239-4084-B394-A2CADCDBE6AC}" destId="{DE2D3FD7-0B37-4B9F-839E-2217D77D9A14}" srcOrd="0" destOrd="0" presId="urn:microsoft.com/office/officeart/2005/8/layout/process5"/>
    <dgm:cxn modelId="{B04EAD1E-0EF3-4225-8673-1953962DD02A}" type="presOf" srcId="{BA9A5FE6-A327-4215-98C3-BC28309DB251}" destId="{30052B8F-DB1F-4DCC-AE24-7747339B84DA}" srcOrd="0" destOrd="0" presId="urn:microsoft.com/office/officeart/2005/8/layout/process5"/>
    <dgm:cxn modelId="{12B17A2F-045B-4C24-BF1A-6AA6CAB8FFB2}" type="presOf" srcId="{B6AA5EB8-00CB-4F31-9E16-57CA0B4AD56A}" destId="{062668EF-BAE7-4703-B17C-62F4CB71C152}" srcOrd="0" destOrd="0" presId="urn:microsoft.com/office/officeart/2005/8/layout/process5"/>
    <dgm:cxn modelId="{032DE83B-2A51-46CD-B56E-9F7486BD40EB}" type="presOf" srcId="{BA9A5FE6-A327-4215-98C3-BC28309DB251}" destId="{426725BC-1CAD-46CB-B660-044D48047FDD}" srcOrd="1" destOrd="0" presId="urn:microsoft.com/office/officeart/2005/8/layout/process5"/>
    <dgm:cxn modelId="{4FB33665-5D1F-4C35-8981-811B7861442E}" srcId="{F041EA38-A00C-4EE9-8A27-49DDDE25EAF1}" destId="{6B7FF87B-959D-43D9-999B-B535BF5955EA}" srcOrd="4" destOrd="0" parTransId="{1E89FCF8-2C14-4E38-90A1-33348C0F70F4}" sibTransId="{23118AAF-8FB8-4C56-A82C-529E4346F0B0}"/>
    <dgm:cxn modelId="{84BBC454-9265-4F62-87D7-28F39A06A03A}" type="presOf" srcId="{D34F1CD6-8DBC-48A4-AF7E-D0CAEC0FC085}" destId="{F9C23303-063B-42AB-8DAB-35E983A0689C}" srcOrd="0" destOrd="0" presId="urn:microsoft.com/office/officeart/2005/8/layout/process5"/>
    <dgm:cxn modelId="{C6B2E45A-9B03-40AA-ABA4-00F19B3DEC14}" type="presOf" srcId="{5E2BCBE2-4DE4-43D7-83E3-246B3CF0D1D5}" destId="{325649BE-0D7F-40D3-BE54-76B37D6F3B71}" srcOrd="1" destOrd="0" presId="urn:microsoft.com/office/officeart/2005/8/layout/process5"/>
    <dgm:cxn modelId="{D7A13680-4D8A-403F-AACB-E19D20FF9524}" srcId="{F041EA38-A00C-4EE9-8A27-49DDDE25EAF1}" destId="{035705C6-4155-4355-9EFA-AF62A9CD8F30}" srcOrd="1" destOrd="0" parTransId="{37828786-DAE7-4633-9835-D73C6CC16352}" sibTransId="{D34F1CD6-8DBC-48A4-AF7E-D0CAEC0FC085}"/>
    <dgm:cxn modelId="{4E3A9580-1C97-4317-BFB1-126032420E64}" type="presOf" srcId="{F041EA38-A00C-4EE9-8A27-49DDDE25EAF1}" destId="{468C4C35-A65F-41E3-860A-490909442ACA}" srcOrd="0" destOrd="0" presId="urn:microsoft.com/office/officeart/2005/8/layout/process5"/>
    <dgm:cxn modelId="{D744E79C-E545-4E1D-94EB-F045E466346D}" type="presOf" srcId="{6B7FF87B-959D-43D9-999B-B535BF5955EA}" destId="{663C0F13-D5BB-4F39-A717-23D8FA9A10D5}" srcOrd="0" destOrd="0" presId="urn:microsoft.com/office/officeart/2005/8/layout/process5"/>
    <dgm:cxn modelId="{88457FA8-9CFD-47F0-9F12-930CC92F7E98}" srcId="{F041EA38-A00C-4EE9-8A27-49DDDE25EAF1}" destId="{91D67F51-4239-4084-B394-A2CADCDBE6AC}" srcOrd="3" destOrd="0" parTransId="{1ABD2DE5-08E0-49C3-B524-80D9AA7925CD}" sibTransId="{BA9A5FE6-A327-4215-98C3-BC28309DB251}"/>
    <dgm:cxn modelId="{033F09B0-CF0D-4873-8031-A0F1C3ACBC43}" srcId="{F041EA38-A00C-4EE9-8A27-49DDDE25EAF1}" destId="{B6AA5EB8-00CB-4F31-9E16-57CA0B4AD56A}" srcOrd="2" destOrd="0" parTransId="{C854782B-9506-4D38-A86C-3600522D06D6}" sibTransId="{437A75D5-BCB9-4B09-BF9E-06BAE1AACE40}"/>
    <dgm:cxn modelId="{59F9F8C7-B18F-4934-B403-BC2B21AC3E7D}" type="presOf" srcId="{D34F1CD6-8DBC-48A4-AF7E-D0CAEC0FC085}" destId="{C9826B20-28FD-40D7-8307-0CB860E5651A}" srcOrd="1" destOrd="0" presId="urn:microsoft.com/office/officeart/2005/8/layout/process5"/>
    <dgm:cxn modelId="{64B4E3CF-6ED7-4555-B8E0-D2CE24227010}" srcId="{F041EA38-A00C-4EE9-8A27-49DDDE25EAF1}" destId="{9141191C-FBD3-432C-936B-0F17F7A48A98}" srcOrd="0" destOrd="0" parTransId="{2F2875B9-63B4-404A-9033-BDEE0EE3A97A}" sibTransId="{5E2BCBE2-4DE4-43D7-83E3-246B3CF0D1D5}"/>
    <dgm:cxn modelId="{B4F51FDF-06F7-4751-B111-99B629999653}" type="presOf" srcId="{437A75D5-BCB9-4B09-BF9E-06BAE1AACE40}" destId="{FD567285-E7EF-4390-B034-88D088700F33}" srcOrd="0" destOrd="0" presId="urn:microsoft.com/office/officeart/2005/8/layout/process5"/>
    <dgm:cxn modelId="{4A1FFDE3-6386-4642-9E19-9AD38551AC7C}" type="presOf" srcId="{5E2BCBE2-4DE4-43D7-83E3-246B3CF0D1D5}" destId="{387E61B1-3102-4E35-ABE1-0C5340BB361E}" srcOrd="0" destOrd="0" presId="urn:microsoft.com/office/officeart/2005/8/layout/process5"/>
    <dgm:cxn modelId="{928365ED-CFEE-47BB-ACBF-1E6E67B21243}" type="presOf" srcId="{9141191C-FBD3-432C-936B-0F17F7A48A98}" destId="{631B9144-B7D3-4488-8775-A2B6EF9F5B5D}" srcOrd="0" destOrd="0" presId="urn:microsoft.com/office/officeart/2005/8/layout/process5"/>
    <dgm:cxn modelId="{15C472EE-D32F-40A0-B700-0A62DDC84258}" type="presOf" srcId="{437A75D5-BCB9-4B09-BF9E-06BAE1AACE40}" destId="{2DC1DCDD-D0F0-4EBF-B8C3-A5D44A070CE7}" srcOrd="1" destOrd="0" presId="urn:microsoft.com/office/officeart/2005/8/layout/process5"/>
    <dgm:cxn modelId="{E7AA1ECA-24A7-4E0B-AF04-A6318366650D}" type="presParOf" srcId="{468C4C35-A65F-41E3-860A-490909442ACA}" destId="{631B9144-B7D3-4488-8775-A2B6EF9F5B5D}" srcOrd="0" destOrd="0" presId="urn:microsoft.com/office/officeart/2005/8/layout/process5"/>
    <dgm:cxn modelId="{38476C4D-5DC8-4526-8922-E68F7E8EEBF0}" type="presParOf" srcId="{468C4C35-A65F-41E3-860A-490909442ACA}" destId="{387E61B1-3102-4E35-ABE1-0C5340BB361E}" srcOrd="1" destOrd="0" presId="urn:microsoft.com/office/officeart/2005/8/layout/process5"/>
    <dgm:cxn modelId="{C08BB197-1253-46FC-970F-D917FB0D97F8}" type="presParOf" srcId="{387E61B1-3102-4E35-ABE1-0C5340BB361E}" destId="{325649BE-0D7F-40D3-BE54-76B37D6F3B71}" srcOrd="0" destOrd="0" presId="urn:microsoft.com/office/officeart/2005/8/layout/process5"/>
    <dgm:cxn modelId="{E68E1F20-EF60-4BFC-B346-4927AA8E2D2A}" type="presParOf" srcId="{468C4C35-A65F-41E3-860A-490909442ACA}" destId="{F46D3BD1-59F7-4266-9A6C-ED431E5C9557}" srcOrd="2" destOrd="0" presId="urn:microsoft.com/office/officeart/2005/8/layout/process5"/>
    <dgm:cxn modelId="{D1697AA7-D34D-4CE5-BA33-28E0DEB425E6}" type="presParOf" srcId="{468C4C35-A65F-41E3-860A-490909442ACA}" destId="{F9C23303-063B-42AB-8DAB-35E983A0689C}" srcOrd="3" destOrd="0" presId="urn:microsoft.com/office/officeart/2005/8/layout/process5"/>
    <dgm:cxn modelId="{81AAC60C-1DCD-43AA-AFFA-E4B49803C52E}" type="presParOf" srcId="{F9C23303-063B-42AB-8DAB-35E983A0689C}" destId="{C9826B20-28FD-40D7-8307-0CB860E5651A}" srcOrd="0" destOrd="0" presId="urn:microsoft.com/office/officeart/2005/8/layout/process5"/>
    <dgm:cxn modelId="{F501631B-8A2A-4192-8713-C932D923ED4A}" type="presParOf" srcId="{468C4C35-A65F-41E3-860A-490909442ACA}" destId="{062668EF-BAE7-4703-B17C-62F4CB71C152}" srcOrd="4" destOrd="0" presId="urn:microsoft.com/office/officeart/2005/8/layout/process5"/>
    <dgm:cxn modelId="{2B1B1AB7-A236-4362-987F-F5E2F1E43A8E}" type="presParOf" srcId="{468C4C35-A65F-41E3-860A-490909442ACA}" destId="{FD567285-E7EF-4390-B034-88D088700F33}" srcOrd="5" destOrd="0" presId="urn:microsoft.com/office/officeart/2005/8/layout/process5"/>
    <dgm:cxn modelId="{F6E082D9-9EB3-4910-9D64-85FC11A7DEFD}" type="presParOf" srcId="{FD567285-E7EF-4390-B034-88D088700F33}" destId="{2DC1DCDD-D0F0-4EBF-B8C3-A5D44A070CE7}" srcOrd="0" destOrd="0" presId="urn:microsoft.com/office/officeart/2005/8/layout/process5"/>
    <dgm:cxn modelId="{44EF6293-E0D9-4BF5-A235-5B0CF55A0610}" type="presParOf" srcId="{468C4C35-A65F-41E3-860A-490909442ACA}" destId="{DE2D3FD7-0B37-4B9F-839E-2217D77D9A14}" srcOrd="6" destOrd="0" presId="urn:microsoft.com/office/officeart/2005/8/layout/process5"/>
    <dgm:cxn modelId="{D08A2378-6CAD-4E14-AEB5-90655B94361A}" type="presParOf" srcId="{468C4C35-A65F-41E3-860A-490909442ACA}" destId="{30052B8F-DB1F-4DCC-AE24-7747339B84DA}" srcOrd="7" destOrd="0" presId="urn:microsoft.com/office/officeart/2005/8/layout/process5"/>
    <dgm:cxn modelId="{F8577D7B-2FF3-41F3-B1E7-E56906CDBC78}" type="presParOf" srcId="{30052B8F-DB1F-4DCC-AE24-7747339B84DA}" destId="{426725BC-1CAD-46CB-B660-044D48047FDD}" srcOrd="0" destOrd="0" presId="urn:microsoft.com/office/officeart/2005/8/layout/process5"/>
    <dgm:cxn modelId="{E74D9AB6-BF39-48B4-A160-764F5D56D918}" type="presParOf" srcId="{468C4C35-A65F-41E3-860A-490909442ACA}" destId="{663C0F13-D5BB-4F39-A717-23D8FA9A10D5}" srcOrd="8" destOrd="0" presId="urn:microsoft.com/office/officeart/2005/8/layout/process5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FEA7378-EA94-44A2-A76C-CCEC87BCE6F2}" type="doc">
      <dgm:prSet loTypeId="urn:microsoft.com/office/officeart/2005/8/layout/list1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34BC60A6-D0F1-47D3-8BFB-8DAD687D15CD}">
      <dgm:prSet phldrT="[Texto]" phldr="0" custT="1"/>
      <dgm:spPr/>
      <dgm:t>
        <a:bodyPr/>
        <a:lstStyle/>
        <a:p>
          <a:r>
            <a:rPr lang="es-ES" sz="1600" b="1" dirty="0">
              <a:solidFill>
                <a:schemeClr val="tx1"/>
              </a:solidFill>
            </a:rPr>
            <a:t>CRITERIOS DE PROMOCIÓN</a:t>
          </a:r>
        </a:p>
      </dgm:t>
    </dgm:pt>
    <dgm:pt modelId="{DA3D232C-7AA3-4EA3-A659-28FC649BA947}" type="parTrans" cxnId="{E83D64E0-E6C2-4EA7-9392-BF1A7D187831}">
      <dgm:prSet/>
      <dgm:spPr/>
      <dgm:t>
        <a:bodyPr/>
        <a:lstStyle/>
        <a:p>
          <a:endParaRPr lang="es-ES" sz="2400" b="1">
            <a:solidFill>
              <a:schemeClr val="tx1"/>
            </a:solidFill>
          </a:endParaRPr>
        </a:p>
      </dgm:t>
    </dgm:pt>
    <dgm:pt modelId="{6A3D382A-83DD-4B1A-B455-7F6F91A768C0}" type="sibTrans" cxnId="{E83D64E0-E6C2-4EA7-9392-BF1A7D187831}">
      <dgm:prSet/>
      <dgm:spPr/>
      <dgm:t>
        <a:bodyPr/>
        <a:lstStyle/>
        <a:p>
          <a:endParaRPr lang="es-ES" sz="2400" b="1">
            <a:solidFill>
              <a:schemeClr val="tx1"/>
            </a:solidFill>
          </a:endParaRPr>
        </a:p>
      </dgm:t>
    </dgm:pt>
    <dgm:pt modelId="{078FB3B0-D4C9-49EE-94F1-00A9D791D150}">
      <dgm:prSet phldrT="[Texto]" phldr="0" custT="1"/>
      <dgm:spPr/>
      <dgm:t>
        <a:bodyPr/>
        <a:lstStyle/>
        <a:p>
          <a:r>
            <a:rPr lang="es-ES" sz="1600" b="1" dirty="0">
              <a:solidFill>
                <a:schemeClr val="tx1"/>
              </a:solidFill>
            </a:rPr>
            <a:t>ASISTENCIA MÍNIMA A CLASE</a:t>
          </a:r>
        </a:p>
      </dgm:t>
    </dgm:pt>
    <dgm:pt modelId="{FB4CEA75-6B00-4ED7-986A-CD9D72597B6D}" type="parTrans" cxnId="{145E5409-200B-46A2-AF14-1C3784254DE7}">
      <dgm:prSet/>
      <dgm:spPr/>
      <dgm:t>
        <a:bodyPr/>
        <a:lstStyle/>
        <a:p>
          <a:endParaRPr lang="es-ES" sz="2400" b="1">
            <a:solidFill>
              <a:schemeClr val="tx1"/>
            </a:solidFill>
          </a:endParaRPr>
        </a:p>
      </dgm:t>
    </dgm:pt>
    <dgm:pt modelId="{89DE8C20-CC24-47A0-8806-41419AB2120A}" type="sibTrans" cxnId="{145E5409-200B-46A2-AF14-1C3784254DE7}">
      <dgm:prSet/>
      <dgm:spPr/>
      <dgm:t>
        <a:bodyPr/>
        <a:lstStyle/>
        <a:p>
          <a:endParaRPr lang="es-ES" sz="2400" b="1">
            <a:solidFill>
              <a:schemeClr val="tx1"/>
            </a:solidFill>
          </a:endParaRPr>
        </a:p>
      </dgm:t>
    </dgm:pt>
    <dgm:pt modelId="{6691EFCA-35CC-4046-8BE2-84BB43D85D45}">
      <dgm:prSet phldrT="[Texto]" custT="1"/>
      <dgm:spPr/>
      <dgm:t>
        <a:bodyPr/>
        <a:lstStyle/>
        <a:p>
          <a:pPr>
            <a:buNone/>
          </a:pPr>
          <a:r>
            <a:rPr lang="es-ES" sz="1600" b="1" dirty="0">
              <a:solidFill>
                <a:schemeClr val="tx1"/>
              </a:solidFill>
            </a:rPr>
            <a:t>VALORACIÓN Y SEGUIMIENTO AL DESARROLLO Y APRENDIZAJE PRE JARDÍN, JARDÍN Y TRANSICIÓN</a:t>
          </a:r>
        </a:p>
      </dgm:t>
    </dgm:pt>
    <dgm:pt modelId="{B68069A3-CD7E-4372-847F-642AE7E034DF}" type="parTrans" cxnId="{9318100D-3051-46B5-9E3E-59DDCB0DCC8B}">
      <dgm:prSet/>
      <dgm:spPr/>
      <dgm:t>
        <a:bodyPr/>
        <a:lstStyle/>
        <a:p>
          <a:endParaRPr lang="es-ES" sz="2400" b="1">
            <a:solidFill>
              <a:schemeClr val="tx1"/>
            </a:solidFill>
          </a:endParaRPr>
        </a:p>
      </dgm:t>
    </dgm:pt>
    <dgm:pt modelId="{C98F1DED-1A4A-47A7-989F-8B3E936306DC}" type="sibTrans" cxnId="{9318100D-3051-46B5-9E3E-59DDCB0DCC8B}">
      <dgm:prSet/>
      <dgm:spPr/>
      <dgm:t>
        <a:bodyPr/>
        <a:lstStyle/>
        <a:p>
          <a:endParaRPr lang="es-ES" sz="2400" b="1">
            <a:solidFill>
              <a:schemeClr val="tx1"/>
            </a:solidFill>
          </a:endParaRPr>
        </a:p>
      </dgm:t>
    </dgm:pt>
    <dgm:pt modelId="{DAD0D981-A5D3-4043-B35A-196B01104E88}">
      <dgm:prSet custT="1"/>
      <dgm:spPr/>
      <dgm:t>
        <a:bodyPr/>
        <a:lstStyle/>
        <a:p>
          <a:pPr>
            <a:buNone/>
          </a:pPr>
          <a:r>
            <a:rPr lang="es-ES" sz="1600" b="1">
              <a:solidFill>
                <a:schemeClr val="tx1"/>
              </a:solidFill>
            </a:rPr>
            <a:t>ESCALA DE VALORACIÓN EN EDUCACIÓN INICIAL</a:t>
          </a:r>
        </a:p>
      </dgm:t>
    </dgm:pt>
    <dgm:pt modelId="{2162EB45-DE83-4724-984A-B399CB1811A6}" type="parTrans" cxnId="{FA4768DE-07BD-4D31-AB58-7897ED869BA9}">
      <dgm:prSet/>
      <dgm:spPr/>
      <dgm:t>
        <a:bodyPr/>
        <a:lstStyle/>
        <a:p>
          <a:endParaRPr lang="es-ES" sz="2400" b="1">
            <a:solidFill>
              <a:schemeClr val="tx1"/>
            </a:solidFill>
          </a:endParaRPr>
        </a:p>
      </dgm:t>
    </dgm:pt>
    <dgm:pt modelId="{37DA6D0C-CCFF-4483-A2FE-143D94AD284D}" type="sibTrans" cxnId="{FA4768DE-07BD-4D31-AB58-7897ED869BA9}">
      <dgm:prSet/>
      <dgm:spPr/>
      <dgm:t>
        <a:bodyPr/>
        <a:lstStyle/>
        <a:p>
          <a:endParaRPr lang="es-ES" sz="2400" b="1">
            <a:solidFill>
              <a:schemeClr val="tx1"/>
            </a:solidFill>
          </a:endParaRPr>
        </a:p>
      </dgm:t>
    </dgm:pt>
    <dgm:pt modelId="{8A183D75-E97F-4E75-8038-5A746B8B3D5F}">
      <dgm:prSet custT="1"/>
      <dgm:spPr/>
      <dgm:t>
        <a:bodyPr/>
        <a:lstStyle/>
        <a:p>
          <a:pPr>
            <a:buNone/>
          </a:pPr>
          <a:r>
            <a:rPr lang="es-ES" sz="1600" b="1">
              <a:solidFill>
                <a:schemeClr val="tx1"/>
              </a:solidFill>
            </a:rPr>
            <a:t>PLANES DE MEJORAMIENTO POR PERIODO</a:t>
          </a:r>
        </a:p>
      </dgm:t>
    </dgm:pt>
    <dgm:pt modelId="{1C5BEA55-3B59-411F-8501-ED8F7115E663}" type="parTrans" cxnId="{144A530B-4164-41D1-8196-E0C404B60412}">
      <dgm:prSet/>
      <dgm:spPr/>
      <dgm:t>
        <a:bodyPr/>
        <a:lstStyle/>
        <a:p>
          <a:endParaRPr lang="es-ES" sz="2400" b="1">
            <a:solidFill>
              <a:schemeClr val="tx1"/>
            </a:solidFill>
          </a:endParaRPr>
        </a:p>
      </dgm:t>
    </dgm:pt>
    <dgm:pt modelId="{D4637588-875F-48BB-9CAF-7993C535B8B8}" type="sibTrans" cxnId="{144A530B-4164-41D1-8196-E0C404B60412}">
      <dgm:prSet/>
      <dgm:spPr/>
      <dgm:t>
        <a:bodyPr/>
        <a:lstStyle/>
        <a:p>
          <a:endParaRPr lang="es-ES" sz="2400" b="1">
            <a:solidFill>
              <a:schemeClr val="tx1"/>
            </a:solidFill>
          </a:endParaRPr>
        </a:p>
      </dgm:t>
    </dgm:pt>
    <dgm:pt modelId="{1F92A674-0DFB-47BB-A14E-31640CD144BA}">
      <dgm:prSet custT="1"/>
      <dgm:spPr/>
      <dgm:t>
        <a:bodyPr/>
        <a:lstStyle/>
        <a:p>
          <a:pPr>
            <a:buNone/>
          </a:pPr>
          <a:r>
            <a:rPr lang="es-ES" sz="1600" b="1">
              <a:solidFill>
                <a:schemeClr val="tx1"/>
              </a:solidFill>
            </a:rPr>
            <a:t>ACOMPAÑAMIENTO DOCENTE</a:t>
          </a:r>
        </a:p>
      </dgm:t>
    </dgm:pt>
    <dgm:pt modelId="{928A18C8-4777-42B4-947B-D632E945943A}" type="parTrans" cxnId="{5E881EC9-D089-49FC-9273-6DBD6EF84574}">
      <dgm:prSet/>
      <dgm:spPr/>
      <dgm:t>
        <a:bodyPr/>
        <a:lstStyle/>
        <a:p>
          <a:endParaRPr lang="es-ES" sz="2400" b="1">
            <a:solidFill>
              <a:schemeClr val="tx1"/>
            </a:solidFill>
          </a:endParaRPr>
        </a:p>
      </dgm:t>
    </dgm:pt>
    <dgm:pt modelId="{BFF8E0D7-38DA-4BD5-88C1-6CFAF7D139B7}" type="sibTrans" cxnId="{5E881EC9-D089-49FC-9273-6DBD6EF84574}">
      <dgm:prSet/>
      <dgm:spPr/>
      <dgm:t>
        <a:bodyPr/>
        <a:lstStyle/>
        <a:p>
          <a:endParaRPr lang="es-ES" sz="2400" b="1">
            <a:solidFill>
              <a:schemeClr val="tx1"/>
            </a:solidFill>
          </a:endParaRPr>
        </a:p>
      </dgm:t>
    </dgm:pt>
    <dgm:pt modelId="{034E40F0-D278-4481-8BFB-516C20EDF26D}">
      <dgm:prSet custT="1"/>
      <dgm:spPr/>
      <dgm:t>
        <a:bodyPr/>
        <a:lstStyle/>
        <a:p>
          <a:pPr>
            <a:buNone/>
          </a:pPr>
          <a:r>
            <a:rPr lang="es-ES" sz="1600" b="1">
              <a:solidFill>
                <a:schemeClr val="tx1"/>
              </a:solidFill>
            </a:rPr>
            <a:t>PERIODICIDAD DE ENTREGA DE INFORMES A PADRES DE FAMILIA.</a:t>
          </a:r>
        </a:p>
      </dgm:t>
    </dgm:pt>
    <dgm:pt modelId="{E44BA8A4-8597-49C9-B7DA-58CDC2B313F4}" type="parTrans" cxnId="{E69C2E32-A978-4CE6-90EB-81D3B9EECFDD}">
      <dgm:prSet/>
      <dgm:spPr/>
      <dgm:t>
        <a:bodyPr/>
        <a:lstStyle/>
        <a:p>
          <a:endParaRPr lang="es-ES" sz="2400" b="1">
            <a:solidFill>
              <a:schemeClr val="tx1"/>
            </a:solidFill>
          </a:endParaRPr>
        </a:p>
      </dgm:t>
    </dgm:pt>
    <dgm:pt modelId="{DDEF1435-B973-40DB-8AB5-8BF0ACDFB6AD}" type="sibTrans" cxnId="{E69C2E32-A978-4CE6-90EB-81D3B9EECFDD}">
      <dgm:prSet/>
      <dgm:spPr/>
      <dgm:t>
        <a:bodyPr/>
        <a:lstStyle/>
        <a:p>
          <a:endParaRPr lang="es-ES" sz="2400" b="1">
            <a:solidFill>
              <a:schemeClr val="tx1"/>
            </a:solidFill>
          </a:endParaRPr>
        </a:p>
      </dgm:t>
    </dgm:pt>
    <dgm:pt modelId="{27C5126B-0FEF-41EF-88CE-8CC0AAFDD46D}">
      <dgm:prSet custT="1"/>
      <dgm:spPr/>
      <dgm:t>
        <a:bodyPr/>
        <a:lstStyle/>
        <a:p>
          <a:pPr>
            <a:buNone/>
          </a:pPr>
          <a:r>
            <a:rPr lang="es-ES" sz="1600" b="1">
              <a:solidFill>
                <a:schemeClr val="tx1"/>
              </a:solidFill>
            </a:rPr>
            <a:t>INFORMES VALORATIVOS PARA EDUCACIÓN INICIAL</a:t>
          </a:r>
        </a:p>
      </dgm:t>
    </dgm:pt>
    <dgm:pt modelId="{0375F921-44C2-43A1-B408-924478D5FBA8}" type="parTrans" cxnId="{A964DF14-A2BC-4B92-B59E-D669C771E0F6}">
      <dgm:prSet/>
      <dgm:spPr/>
      <dgm:t>
        <a:bodyPr/>
        <a:lstStyle/>
        <a:p>
          <a:endParaRPr lang="es-ES" sz="2400" b="1">
            <a:solidFill>
              <a:schemeClr val="tx1"/>
            </a:solidFill>
          </a:endParaRPr>
        </a:p>
      </dgm:t>
    </dgm:pt>
    <dgm:pt modelId="{07258B83-C846-475F-884A-FC9E61468D68}" type="sibTrans" cxnId="{A964DF14-A2BC-4B92-B59E-D669C771E0F6}">
      <dgm:prSet/>
      <dgm:spPr/>
      <dgm:t>
        <a:bodyPr/>
        <a:lstStyle/>
        <a:p>
          <a:endParaRPr lang="es-ES" sz="2400" b="1">
            <a:solidFill>
              <a:schemeClr val="tx1"/>
            </a:solidFill>
          </a:endParaRPr>
        </a:p>
      </dgm:t>
    </dgm:pt>
    <dgm:pt modelId="{5FE07ACD-2D2B-43C8-BDEA-000B21B1339F}" type="pres">
      <dgm:prSet presAssocID="{7FEA7378-EA94-44A2-A76C-CCEC87BCE6F2}" presName="linear" presStyleCnt="0">
        <dgm:presLayoutVars>
          <dgm:dir/>
          <dgm:animLvl val="lvl"/>
          <dgm:resizeHandles val="exact"/>
        </dgm:presLayoutVars>
      </dgm:prSet>
      <dgm:spPr/>
    </dgm:pt>
    <dgm:pt modelId="{09E33398-B5A7-4FFC-93E9-D73F3D41C28A}" type="pres">
      <dgm:prSet presAssocID="{34BC60A6-D0F1-47D3-8BFB-8DAD687D15CD}" presName="parentLin" presStyleCnt="0"/>
      <dgm:spPr/>
    </dgm:pt>
    <dgm:pt modelId="{9E4784B5-245B-4819-A010-7C765814C248}" type="pres">
      <dgm:prSet presAssocID="{34BC60A6-D0F1-47D3-8BFB-8DAD687D15CD}" presName="parentLeftMargin" presStyleLbl="node1" presStyleIdx="0" presStyleCnt="8"/>
      <dgm:spPr/>
    </dgm:pt>
    <dgm:pt modelId="{B7093BA8-ADE5-466B-B54A-9F80010241AC}" type="pres">
      <dgm:prSet presAssocID="{34BC60A6-D0F1-47D3-8BFB-8DAD687D15CD}" presName="parentText" presStyleLbl="node1" presStyleIdx="0" presStyleCnt="8" custScaleX="133944">
        <dgm:presLayoutVars>
          <dgm:chMax val="0"/>
          <dgm:bulletEnabled val="1"/>
        </dgm:presLayoutVars>
      </dgm:prSet>
      <dgm:spPr/>
    </dgm:pt>
    <dgm:pt modelId="{39E9314C-56BD-42FB-9428-EA21CCC16666}" type="pres">
      <dgm:prSet presAssocID="{34BC60A6-D0F1-47D3-8BFB-8DAD687D15CD}" presName="negativeSpace" presStyleCnt="0"/>
      <dgm:spPr/>
    </dgm:pt>
    <dgm:pt modelId="{1ECC371B-BC58-40DC-AAA4-F83EF360F2C9}" type="pres">
      <dgm:prSet presAssocID="{34BC60A6-D0F1-47D3-8BFB-8DAD687D15CD}" presName="childText" presStyleLbl="conFgAcc1" presStyleIdx="0" presStyleCnt="8">
        <dgm:presLayoutVars>
          <dgm:bulletEnabled val="1"/>
        </dgm:presLayoutVars>
      </dgm:prSet>
      <dgm:spPr/>
    </dgm:pt>
    <dgm:pt modelId="{79A0F07E-362B-4C81-9CEF-1F6F015952A3}" type="pres">
      <dgm:prSet presAssocID="{6A3D382A-83DD-4B1A-B455-7F6F91A768C0}" presName="spaceBetweenRectangles" presStyleCnt="0"/>
      <dgm:spPr/>
    </dgm:pt>
    <dgm:pt modelId="{69BF8DB9-6BAD-424F-94C7-555DE0C36DB3}" type="pres">
      <dgm:prSet presAssocID="{078FB3B0-D4C9-49EE-94F1-00A9D791D150}" presName="parentLin" presStyleCnt="0"/>
      <dgm:spPr/>
    </dgm:pt>
    <dgm:pt modelId="{3CFD2BC8-68DE-4AEF-8EF1-9E671E8C5C42}" type="pres">
      <dgm:prSet presAssocID="{078FB3B0-D4C9-49EE-94F1-00A9D791D150}" presName="parentLeftMargin" presStyleLbl="node1" presStyleIdx="0" presStyleCnt="8"/>
      <dgm:spPr/>
    </dgm:pt>
    <dgm:pt modelId="{743F930F-AB5B-4D6D-935C-41BFD5140D43}" type="pres">
      <dgm:prSet presAssocID="{078FB3B0-D4C9-49EE-94F1-00A9D791D150}" presName="parentText" presStyleLbl="node1" presStyleIdx="1" presStyleCnt="8" custScaleX="133944">
        <dgm:presLayoutVars>
          <dgm:chMax val="0"/>
          <dgm:bulletEnabled val="1"/>
        </dgm:presLayoutVars>
      </dgm:prSet>
      <dgm:spPr/>
    </dgm:pt>
    <dgm:pt modelId="{2CB659A6-C3AC-4B24-B909-7091359E80EF}" type="pres">
      <dgm:prSet presAssocID="{078FB3B0-D4C9-49EE-94F1-00A9D791D150}" presName="negativeSpace" presStyleCnt="0"/>
      <dgm:spPr/>
    </dgm:pt>
    <dgm:pt modelId="{C865F6FC-8E6C-4F7E-8B58-E2EF6F405FDD}" type="pres">
      <dgm:prSet presAssocID="{078FB3B0-D4C9-49EE-94F1-00A9D791D150}" presName="childText" presStyleLbl="conFgAcc1" presStyleIdx="1" presStyleCnt="8">
        <dgm:presLayoutVars>
          <dgm:bulletEnabled val="1"/>
        </dgm:presLayoutVars>
      </dgm:prSet>
      <dgm:spPr/>
    </dgm:pt>
    <dgm:pt modelId="{831377D5-7C5D-48AF-8B07-C7336F53941A}" type="pres">
      <dgm:prSet presAssocID="{89DE8C20-CC24-47A0-8806-41419AB2120A}" presName="spaceBetweenRectangles" presStyleCnt="0"/>
      <dgm:spPr/>
    </dgm:pt>
    <dgm:pt modelId="{F319B445-C741-4755-AA98-D0155357E1B3}" type="pres">
      <dgm:prSet presAssocID="{6691EFCA-35CC-4046-8BE2-84BB43D85D45}" presName="parentLin" presStyleCnt="0"/>
      <dgm:spPr/>
    </dgm:pt>
    <dgm:pt modelId="{09CB85A6-73FE-44B8-86FE-DF67D4811A3E}" type="pres">
      <dgm:prSet presAssocID="{6691EFCA-35CC-4046-8BE2-84BB43D85D45}" presName="parentLeftMargin" presStyleLbl="node1" presStyleIdx="1" presStyleCnt="8"/>
      <dgm:spPr/>
    </dgm:pt>
    <dgm:pt modelId="{6F2CA2A1-7C83-44F0-8EEA-31139360AF1B}" type="pres">
      <dgm:prSet presAssocID="{6691EFCA-35CC-4046-8BE2-84BB43D85D45}" presName="parentText" presStyleLbl="node1" presStyleIdx="2" presStyleCnt="8" custScaleX="133944">
        <dgm:presLayoutVars>
          <dgm:chMax val="0"/>
          <dgm:bulletEnabled val="1"/>
        </dgm:presLayoutVars>
      </dgm:prSet>
      <dgm:spPr/>
    </dgm:pt>
    <dgm:pt modelId="{8090B7B9-2341-474F-BE82-979DDF979EA0}" type="pres">
      <dgm:prSet presAssocID="{6691EFCA-35CC-4046-8BE2-84BB43D85D45}" presName="negativeSpace" presStyleCnt="0"/>
      <dgm:spPr/>
    </dgm:pt>
    <dgm:pt modelId="{9ACB1101-47C4-4C9C-AFB8-88C34D966078}" type="pres">
      <dgm:prSet presAssocID="{6691EFCA-35CC-4046-8BE2-84BB43D85D45}" presName="childText" presStyleLbl="conFgAcc1" presStyleIdx="2" presStyleCnt="8">
        <dgm:presLayoutVars>
          <dgm:bulletEnabled val="1"/>
        </dgm:presLayoutVars>
      </dgm:prSet>
      <dgm:spPr/>
    </dgm:pt>
    <dgm:pt modelId="{BE24FF60-20BC-4F06-8147-3335FE4B5684}" type="pres">
      <dgm:prSet presAssocID="{C98F1DED-1A4A-47A7-989F-8B3E936306DC}" presName="spaceBetweenRectangles" presStyleCnt="0"/>
      <dgm:spPr/>
    </dgm:pt>
    <dgm:pt modelId="{27476E2B-D20A-4692-8751-B32FE3CE7FBC}" type="pres">
      <dgm:prSet presAssocID="{DAD0D981-A5D3-4043-B35A-196B01104E88}" presName="parentLin" presStyleCnt="0"/>
      <dgm:spPr/>
    </dgm:pt>
    <dgm:pt modelId="{8946E7F2-4022-4E3A-B9CC-EF318CBC0A70}" type="pres">
      <dgm:prSet presAssocID="{DAD0D981-A5D3-4043-B35A-196B01104E88}" presName="parentLeftMargin" presStyleLbl="node1" presStyleIdx="2" presStyleCnt="8"/>
      <dgm:spPr/>
    </dgm:pt>
    <dgm:pt modelId="{265A827E-E16A-46D8-A159-145EF218A2A5}" type="pres">
      <dgm:prSet presAssocID="{DAD0D981-A5D3-4043-B35A-196B01104E88}" presName="parentText" presStyleLbl="node1" presStyleIdx="3" presStyleCnt="8" custScaleX="133944">
        <dgm:presLayoutVars>
          <dgm:chMax val="0"/>
          <dgm:bulletEnabled val="1"/>
        </dgm:presLayoutVars>
      </dgm:prSet>
      <dgm:spPr/>
    </dgm:pt>
    <dgm:pt modelId="{2F1A92CF-60A6-4059-9058-5CDE0F9BB5FE}" type="pres">
      <dgm:prSet presAssocID="{DAD0D981-A5D3-4043-B35A-196B01104E88}" presName="negativeSpace" presStyleCnt="0"/>
      <dgm:spPr/>
    </dgm:pt>
    <dgm:pt modelId="{636C998F-462F-4330-8F7C-97C3D3873325}" type="pres">
      <dgm:prSet presAssocID="{DAD0D981-A5D3-4043-B35A-196B01104E88}" presName="childText" presStyleLbl="conFgAcc1" presStyleIdx="3" presStyleCnt="8">
        <dgm:presLayoutVars>
          <dgm:bulletEnabled val="1"/>
        </dgm:presLayoutVars>
      </dgm:prSet>
      <dgm:spPr/>
    </dgm:pt>
    <dgm:pt modelId="{93D27D37-2465-4EDD-914F-F61145E7AF92}" type="pres">
      <dgm:prSet presAssocID="{37DA6D0C-CCFF-4483-A2FE-143D94AD284D}" presName="spaceBetweenRectangles" presStyleCnt="0"/>
      <dgm:spPr/>
    </dgm:pt>
    <dgm:pt modelId="{3073172A-34EB-4AF5-829C-E9198415B54D}" type="pres">
      <dgm:prSet presAssocID="{8A183D75-E97F-4E75-8038-5A746B8B3D5F}" presName="parentLin" presStyleCnt="0"/>
      <dgm:spPr/>
    </dgm:pt>
    <dgm:pt modelId="{240FF473-4F46-490D-B019-A03B6E819FD6}" type="pres">
      <dgm:prSet presAssocID="{8A183D75-E97F-4E75-8038-5A746B8B3D5F}" presName="parentLeftMargin" presStyleLbl="node1" presStyleIdx="3" presStyleCnt="8"/>
      <dgm:spPr/>
    </dgm:pt>
    <dgm:pt modelId="{14F3042E-6A81-43F4-B2F8-967F9411CD7E}" type="pres">
      <dgm:prSet presAssocID="{8A183D75-E97F-4E75-8038-5A746B8B3D5F}" presName="parentText" presStyleLbl="node1" presStyleIdx="4" presStyleCnt="8" custScaleX="133944">
        <dgm:presLayoutVars>
          <dgm:chMax val="0"/>
          <dgm:bulletEnabled val="1"/>
        </dgm:presLayoutVars>
      </dgm:prSet>
      <dgm:spPr/>
    </dgm:pt>
    <dgm:pt modelId="{8873519C-8D8B-49CA-AB94-97A19F6E19EC}" type="pres">
      <dgm:prSet presAssocID="{8A183D75-E97F-4E75-8038-5A746B8B3D5F}" presName="negativeSpace" presStyleCnt="0"/>
      <dgm:spPr/>
    </dgm:pt>
    <dgm:pt modelId="{F401001B-410E-4539-8CC2-47A4149471B5}" type="pres">
      <dgm:prSet presAssocID="{8A183D75-E97F-4E75-8038-5A746B8B3D5F}" presName="childText" presStyleLbl="conFgAcc1" presStyleIdx="4" presStyleCnt="8">
        <dgm:presLayoutVars>
          <dgm:bulletEnabled val="1"/>
        </dgm:presLayoutVars>
      </dgm:prSet>
      <dgm:spPr/>
    </dgm:pt>
    <dgm:pt modelId="{D50F37BA-2ACA-4A7D-9B6F-22EFAE6445E6}" type="pres">
      <dgm:prSet presAssocID="{D4637588-875F-48BB-9CAF-7993C535B8B8}" presName="spaceBetweenRectangles" presStyleCnt="0"/>
      <dgm:spPr/>
    </dgm:pt>
    <dgm:pt modelId="{09921322-66DB-4619-A8E8-691818691441}" type="pres">
      <dgm:prSet presAssocID="{27C5126B-0FEF-41EF-88CE-8CC0AAFDD46D}" presName="parentLin" presStyleCnt="0"/>
      <dgm:spPr/>
    </dgm:pt>
    <dgm:pt modelId="{F4FA8B79-0A3C-43E2-A4B0-DCD9C9C46A54}" type="pres">
      <dgm:prSet presAssocID="{27C5126B-0FEF-41EF-88CE-8CC0AAFDD46D}" presName="parentLeftMargin" presStyleLbl="node1" presStyleIdx="4" presStyleCnt="8"/>
      <dgm:spPr/>
    </dgm:pt>
    <dgm:pt modelId="{892184C7-770F-4A9F-9448-4D81FE43C547}" type="pres">
      <dgm:prSet presAssocID="{27C5126B-0FEF-41EF-88CE-8CC0AAFDD46D}" presName="parentText" presStyleLbl="node1" presStyleIdx="5" presStyleCnt="8" custScaleX="133944">
        <dgm:presLayoutVars>
          <dgm:chMax val="0"/>
          <dgm:bulletEnabled val="1"/>
        </dgm:presLayoutVars>
      </dgm:prSet>
      <dgm:spPr/>
    </dgm:pt>
    <dgm:pt modelId="{1EA779E3-B347-4EC3-8DBD-7CE2ACA86745}" type="pres">
      <dgm:prSet presAssocID="{27C5126B-0FEF-41EF-88CE-8CC0AAFDD46D}" presName="negativeSpace" presStyleCnt="0"/>
      <dgm:spPr/>
    </dgm:pt>
    <dgm:pt modelId="{BDD131BE-4E9F-41BA-8DCD-2FD775B0EFB6}" type="pres">
      <dgm:prSet presAssocID="{27C5126B-0FEF-41EF-88CE-8CC0AAFDD46D}" presName="childText" presStyleLbl="conFgAcc1" presStyleIdx="5" presStyleCnt="8">
        <dgm:presLayoutVars>
          <dgm:bulletEnabled val="1"/>
        </dgm:presLayoutVars>
      </dgm:prSet>
      <dgm:spPr/>
    </dgm:pt>
    <dgm:pt modelId="{9FF78919-8333-4151-A944-539CA1EDAC93}" type="pres">
      <dgm:prSet presAssocID="{07258B83-C846-475F-884A-FC9E61468D68}" presName="spaceBetweenRectangles" presStyleCnt="0"/>
      <dgm:spPr/>
    </dgm:pt>
    <dgm:pt modelId="{62E3BCA3-7CE4-4F30-B7D0-72BBEAA9225E}" type="pres">
      <dgm:prSet presAssocID="{034E40F0-D278-4481-8BFB-516C20EDF26D}" presName="parentLin" presStyleCnt="0"/>
      <dgm:spPr/>
    </dgm:pt>
    <dgm:pt modelId="{A7A6AA15-590B-4BDB-A6D1-6EB31B029F40}" type="pres">
      <dgm:prSet presAssocID="{034E40F0-D278-4481-8BFB-516C20EDF26D}" presName="parentLeftMargin" presStyleLbl="node1" presStyleIdx="5" presStyleCnt="8"/>
      <dgm:spPr/>
    </dgm:pt>
    <dgm:pt modelId="{B9B7D36C-F59F-4C7F-9E1F-7BF1FC8416BE}" type="pres">
      <dgm:prSet presAssocID="{034E40F0-D278-4481-8BFB-516C20EDF26D}" presName="parentText" presStyleLbl="node1" presStyleIdx="6" presStyleCnt="8" custScaleX="133944">
        <dgm:presLayoutVars>
          <dgm:chMax val="0"/>
          <dgm:bulletEnabled val="1"/>
        </dgm:presLayoutVars>
      </dgm:prSet>
      <dgm:spPr/>
    </dgm:pt>
    <dgm:pt modelId="{9CA2F7AD-CAAC-4222-A14B-F85494EEC0C3}" type="pres">
      <dgm:prSet presAssocID="{034E40F0-D278-4481-8BFB-516C20EDF26D}" presName="negativeSpace" presStyleCnt="0"/>
      <dgm:spPr/>
    </dgm:pt>
    <dgm:pt modelId="{BB2B2C8F-C691-49D8-840F-31D0DD3A3CDB}" type="pres">
      <dgm:prSet presAssocID="{034E40F0-D278-4481-8BFB-516C20EDF26D}" presName="childText" presStyleLbl="conFgAcc1" presStyleIdx="6" presStyleCnt="8">
        <dgm:presLayoutVars>
          <dgm:bulletEnabled val="1"/>
        </dgm:presLayoutVars>
      </dgm:prSet>
      <dgm:spPr/>
    </dgm:pt>
    <dgm:pt modelId="{17935AD9-6F88-4126-8BA1-5F6C39235BBE}" type="pres">
      <dgm:prSet presAssocID="{DDEF1435-B973-40DB-8AB5-8BF0ACDFB6AD}" presName="spaceBetweenRectangles" presStyleCnt="0"/>
      <dgm:spPr/>
    </dgm:pt>
    <dgm:pt modelId="{7E02AC08-BF5B-4309-B7BD-C94C063311C8}" type="pres">
      <dgm:prSet presAssocID="{1F92A674-0DFB-47BB-A14E-31640CD144BA}" presName="parentLin" presStyleCnt="0"/>
      <dgm:spPr/>
    </dgm:pt>
    <dgm:pt modelId="{6A2AAD08-2766-47C7-81BB-170B906D3D40}" type="pres">
      <dgm:prSet presAssocID="{1F92A674-0DFB-47BB-A14E-31640CD144BA}" presName="parentLeftMargin" presStyleLbl="node1" presStyleIdx="6" presStyleCnt="8"/>
      <dgm:spPr/>
    </dgm:pt>
    <dgm:pt modelId="{4B92787A-7A7F-4B71-9960-834BC3D70B6A}" type="pres">
      <dgm:prSet presAssocID="{1F92A674-0DFB-47BB-A14E-31640CD144BA}" presName="parentText" presStyleLbl="node1" presStyleIdx="7" presStyleCnt="8" custScaleX="133944">
        <dgm:presLayoutVars>
          <dgm:chMax val="0"/>
          <dgm:bulletEnabled val="1"/>
        </dgm:presLayoutVars>
      </dgm:prSet>
      <dgm:spPr/>
    </dgm:pt>
    <dgm:pt modelId="{ED029945-BC5D-4C98-925C-1DB9FF07CE83}" type="pres">
      <dgm:prSet presAssocID="{1F92A674-0DFB-47BB-A14E-31640CD144BA}" presName="negativeSpace" presStyleCnt="0"/>
      <dgm:spPr/>
    </dgm:pt>
    <dgm:pt modelId="{230594FA-110B-46D0-9E68-AC9EE80F8720}" type="pres">
      <dgm:prSet presAssocID="{1F92A674-0DFB-47BB-A14E-31640CD144BA}" presName="childText" presStyleLbl="conFgAcc1" presStyleIdx="7" presStyleCnt="8">
        <dgm:presLayoutVars>
          <dgm:bulletEnabled val="1"/>
        </dgm:presLayoutVars>
      </dgm:prSet>
      <dgm:spPr/>
    </dgm:pt>
  </dgm:ptLst>
  <dgm:cxnLst>
    <dgm:cxn modelId="{145E5409-200B-46A2-AF14-1C3784254DE7}" srcId="{7FEA7378-EA94-44A2-A76C-CCEC87BCE6F2}" destId="{078FB3B0-D4C9-49EE-94F1-00A9D791D150}" srcOrd="1" destOrd="0" parTransId="{FB4CEA75-6B00-4ED7-986A-CD9D72597B6D}" sibTransId="{89DE8C20-CC24-47A0-8806-41419AB2120A}"/>
    <dgm:cxn modelId="{144A530B-4164-41D1-8196-E0C404B60412}" srcId="{7FEA7378-EA94-44A2-A76C-CCEC87BCE6F2}" destId="{8A183D75-E97F-4E75-8038-5A746B8B3D5F}" srcOrd="4" destOrd="0" parTransId="{1C5BEA55-3B59-411F-8501-ED8F7115E663}" sibTransId="{D4637588-875F-48BB-9CAF-7993C535B8B8}"/>
    <dgm:cxn modelId="{9318100D-3051-46B5-9E3E-59DDCB0DCC8B}" srcId="{7FEA7378-EA94-44A2-A76C-CCEC87BCE6F2}" destId="{6691EFCA-35CC-4046-8BE2-84BB43D85D45}" srcOrd="2" destOrd="0" parTransId="{B68069A3-CD7E-4372-847F-642AE7E034DF}" sibTransId="{C98F1DED-1A4A-47A7-989F-8B3E936306DC}"/>
    <dgm:cxn modelId="{A964DF14-A2BC-4B92-B59E-D669C771E0F6}" srcId="{7FEA7378-EA94-44A2-A76C-CCEC87BCE6F2}" destId="{27C5126B-0FEF-41EF-88CE-8CC0AAFDD46D}" srcOrd="5" destOrd="0" parTransId="{0375F921-44C2-43A1-B408-924478D5FBA8}" sibTransId="{07258B83-C846-475F-884A-FC9E61468D68}"/>
    <dgm:cxn modelId="{F1C15020-2361-4BF3-AF5E-326CF2CD21FB}" type="presOf" srcId="{27C5126B-0FEF-41EF-88CE-8CC0AAFDD46D}" destId="{892184C7-770F-4A9F-9448-4D81FE43C547}" srcOrd="1" destOrd="0" presId="urn:microsoft.com/office/officeart/2005/8/layout/list1"/>
    <dgm:cxn modelId="{54477526-2FC0-4202-A7DF-FB563068D023}" type="presOf" srcId="{8A183D75-E97F-4E75-8038-5A746B8B3D5F}" destId="{14F3042E-6A81-43F4-B2F8-967F9411CD7E}" srcOrd="1" destOrd="0" presId="urn:microsoft.com/office/officeart/2005/8/layout/list1"/>
    <dgm:cxn modelId="{64396527-BE0F-4158-B40F-C4E1358BC7AE}" type="presOf" srcId="{7FEA7378-EA94-44A2-A76C-CCEC87BCE6F2}" destId="{5FE07ACD-2D2B-43C8-BDEA-000B21B1339F}" srcOrd="0" destOrd="0" presId="urn:microsoft.com/office/officeart/2005/8/layout/list1"/>
    <dgm:cxn modelId="{E69C2E32-A978-4CE6-90EB-81D3B9EECFDD}" srcId="{7FEA7378-EA94-44A2-A76C-CCEC87BCE6F2}" destId="{034E40F0-D278-4481-8BFB-516C20EDF26D}" srcOrd="6" destOrd="0" parTransId="{E44BA8A4-8597-49C9-B7DA-58CDC2B313F4}" sibTransId="{DDEF1435-B973-40DB-8AB5-8BF0ACDFB6AD}"/>
    <dgm:cxn modelId="{62EE123B-15BF-4F68-9F22-20F1C5BF5F0C}" type="presOf" srcId="{DAD0D981-A5D3-4043-B35A-196B01104E88}" destId="{265A827E-E16A-46D8-A159-145EF218A2A5}" srcOrd="1" destOrd="0" presId="urn:microsoft.com/office/officeart/2005/8/layout/list1"/>
    <dgm:cxn modelId="{74E19C5E-D622-4744-B6D0-192D6823E229}" type="presOf" srcId="{DAD0D981-A5D3-4043-B35A-196B01104E88}" destId="{8946E7F2-4022-4E3A-B9CC-EF318CBC0A70}" srcOrd="0" destOrd="0" presId="urn:microsoft.com/office/officeart/2005/8/layout/list1"/>
    <dgm:cxn modelId="{E7F91D67-ED08-4475-B574-764F8AC6D0FD}" type="presOf" srcId="{1F92A674-0DFB-47BB-A14E-31640CD144BA}" destId="{4B92787A-7A7F-4B71-9960-834BC3D70B6A}" srcOrd="1" destOrd="0" presId="urn:microsoft.com/office/officeart/2005/8/layout/list1"/>
    <dgm:cxn modelId="{AE3C696C-46E3-4804-B838-4FA74CB55757}" type="presOf" srcId="{27C5126B-0FEF-41EF-88CE-8CC0AAFDD46D}" destId="{F4FA8B79-0A3C-43E2-A4B0-DCD9C9C46A54}" srcOrd="0" destOrd="0" presId="urn:microsoft.com/office/officeart/2005/8/layout/list1"/>
    <dgm:cxn modelId="{71DBF87E-037F-462E-B1B6-FCB28CDEFAB9}" type="presOf" srcId="{34BC60A6-D0F1-47D3-8BFB-8DAD687D15CD}" destId="{B7093BA8-ADE5-466B-B54A-9F80010241AC}" srcOrd="1" destOrd="0" presId="urn:microsoft.com/office/officeart/2005/8/layout/list1"/>
    <dgm:cxn modelId="{4C6CEA8D-A1E4-40D0-9200-16FD622D4F7F}" type="presOf" srcId="{078FB3B0-D4C9-49EE-94F1-00A9D791D150}" destId="{3CFD2BC8-68DE-4AEF-8EF1-9E671E8C5C42}" srcOrd="0" destOrd="0" presId="urn:microsoft.com/office/officeart/2005/8/layout/list1"/>
    <dgm:cxn modelId="{574B5A90-A3C9-4C0B-9061-BBB6303B4444}" type="presOf" srcId="{034E40F0-D278-4481-8BFB-516C20EDF26D}" destId="{A7A6AA15-590B-4BDB-A6D1-6EB31B029F40}" srcOrd="0" destOrd="0" presId="urn:microsoft.com/office/officeart/2005/8/layout/list1"/>
    <dgm:cxn modelId="{70DE7DA2-F267-49D1-9D11-7DB38DCD2CCD}" type="presOf" srcId="{078FB3B0-D4C9-49EE-94F1-00A9D791D150}" destId="{743F930F-AB5B-4D6D-935C-41BFD5140D43}" srcOrd="1" destOrd="0" presId="urn:microsoft.com/office/officeart/2005/8/layout/list1"/>
    <dgm:cxn modelId="{EE672AB0-F3A4-4FBD-83F5-C9BA280A1E89}" type="presOf" srcId="{034E40F0-D278-4481-8BFB-516C20EDF26D}" destId="{B9B7D36C-F59F-4C7F-9E1F-7BF1FC8416BE}" srcOrd="1" destOrd="0" presId="urn:microsoft.com/office/officeart/2005/8/layout/list1"/>
    <dgm:cxn modelId="{6BCF8FB2-1A2C-4032-A77E-528384DD53F4}" type="presOf" srcId="{1F92A674-0DFB-47BB-A14E-31640CD144BA}" destId="{6A2AAD08-2766-47C7-81BB-170B906D3D40}" srcOrd="0" destOrd="0" presId="urn:microsoft.com/office/officeart/2005/8/layout/list1"/>
    <dgm:cxn modelId="{F3F2D6B3-8610-4CF4-A03F-9A4BE2E8E0D5}" type="presOf" srcId="{8A183D75-E97F-4E75-8038-5A746B8B3D5F}" destId="{240FF473-4F46-490D-B019-A03B6E819FD6}" srcOrd="0" destOrd="0" presId="urn:microsoft.com/office/officeart/2005/8/layout/list1"/>
    <dgm:cxn modelId="{5E881EC9-D089-49FC-9273-6DBD6EF84574}" srcId="{7FEA7378-EA94-44A2-A76C-CCEC87BCE6F2}" destId="{1F92A674-0DFB-47BB-A14E-31640CD144BA}" srcOrd="7" destOrd="0" parTransId="{928A18C8-4777-42B4-947B-D632E945943A}" sibTransId="{BFF8E0D7-38DA-4BD5-88C1-6CFAF7D139B7}"/>
    <dgm:cxn modelId="{5A57B9DB-AB75-4F33-B0CB-3799161E1A76}" type="presOf" srcId="{34BC60A6-D0F1-47D3-8BFB-8DAD687D15CD}" destId="{9E4784B5-245B-4819-A010-7C765814C248}" srcOrd="0" destOrd="0" presId="urn:microsoft.com/office/officeart/2005/8/layout/list1"/>
    <dgm:cxn modelId="{FA4768DE-07BD-4D31-AB58-7897ED869BA9}" srcId="{7FEA7378-EA94-44A2-A76C-CCEC87BCE6F2}" destId="{DAD0D981-A5D3-4043-B35A-196B01104E88}" srcOrd="3" destOrd="0" parTransId="{2162EB45-DE83-4724-984A-B399CB1811A6}" sibTransId="{37DA6D0C-CCFF-4483-A2FE-143D94AD284D}"/>
    <dgm:cxn modelId="{E83D64E0-E6C2-4EA7-9392-BF1A7D187831}" srcId="{7FEA7378-EA94-44A2-A76C-CCEC87BCE6F2}" destId="{34BC60A6-D0F1-47D3-8BFB-8DAD687D15CD}" srcOrd="0" destOrd="0" parTransId="{DA3D232C-7AA3-4EA3-A659-28FC649BA947}" sibTransId="{6A3D382A-83DD-4B1A-B455-7F6F91A768C0}"/>
    <dgm:cxn modelId="{135D10EE-5CC1-43D6-AE56-ADFC197FA0BF}" type="presOf" srcId="{6691EFCA-35CC-4046-8BE2-84BB43D85D45}" destId="{6F2CA2A1-7C83-44F0-8EEA-31139360AF1B}" srcOrd="1" destOrd="0" presId="urn:microsoft.com/office/officeart/2005/8/layout/list1"/>
    <dgm:cxn modelId="{F89E2DFF-9D22-4F85-9669-43B4F688AE3C}" type="presOf" srcId="{6691EFCA-35CC-4046-8BE2-84BB43D85D45}" destId="{09CB85A6-73FE-44B8-86FE-DF67D4811A3E}" srcOrd="0" destOrd="0" presId="urn:microsoft.com/office/officeart/2005/8/layout/list1"/>
    <dgm:cxn modelId="{4571F833-DF8D-4A95-89EE-3EDA733E4F20}" type="presParOf" srcId="{5FE07ACD-2D2B-43C8-BDEA-000B21B1339F}" destId="{09E33398-B5A7-4FFC-93E9-D73F3D41C28A}" srcOrd="0" destOrd="0" presId="urn:microsoft.com/office/officeart/2005/8/layout/list1"/>
    <dgm:cxn modelId="{0C958E23-6913-4534-B42A-E85DC2927BBF}" type="presParOf" srcId="{09E33398-B5A7-4FFC-93E9-D73F3D41C28A}" destId="{9E4784B5-245B-4819-A010-7C765814C248}" srcOrd="0" destOrd="0" presId="urn:microsoft.com/office/officeart/2005/8/layout/list1"/>
    <dgm:cxn modelId="{3AFB66FB-07CC-4BD3-ADFA-4C6CF146CE67}" type="presParOf" srcId="{09E33398-B5A7-4FFC-93E9-D73F3D41C28A}" destId="{B7093BA8-ADE5-466B-B54A-9F80010241AC}" srcOrd="1" destOrd="0" presId="urn:microsoft.com/office/officeart/2005/8/layout/list1"/>
    <dgm:cxn modelId="{03DC4D1F-C5EB-42AA-9A6C-31E82A3020FE}" type="presParOf" srcId="{5FE07ACD-2D2B-43C8-BDEA-000B21B1339F}" destId="{39E9314C-56BD-42FB-9428-EA21CCC16666}" srcOrd="1" destOrd="0" presId="urn:microsoft.com/office/officeart/2005/8/layout/list1"/>
    <dgm:cxn modelId="{C1B927BC-25A6-4684-B41B-A1E8F75CC023}" type="presParOf" srcId="{5FE07ACD-2D2B-43C8-BDEA-000B21B1339F}" destId="{1ECC371B-BC58-40DC-AAA4-F83EF360F2C9}" srcOrd="2" destOrd="0" presId="urn:microsoft.com/office/officeart/2005/8/layout/list1"/>
    <dgm:cxn modelId="{EA06B3C1-14AE-45FF-8925-77001069CCED}" type="presParOf" srcId="{5FE07ACD-2D2B-43C8-BDEA-000B21B1339F}" destId="{79A0F07E-362B-4C81-9CEF-1F6F015952A3}" srcOrd="3" destOrd="0" presId="urn:microsoft.com/office/officeart/2005/8/layout/list1"/>
    <dgm:cxn modelId="{B6EE59DD-C93C-4326-B9AA-3166C0D52B51}" type="presParOf" srcId="{5FE07ACD-2D2B-43C8-BDEA-000B21B1339F}" destId="{69BF8DB9-6BAD-424F-94C7-555DE0C36DB3}" srcOrd="4" destOrd="0" presId="urn:microsoft.com/office/officeart/2005/8/layout/list1"/>
    <dgm:cxn modelId="{16B7CCFE-5B3E-4E6C-BF4D-B601D4E610A0}" type="presParOf" srcId="{69BF8DB9-6BAD-424F-94C7-555DE0C36DB3}" destId="{3CFD2BC8-68DE-4AEF-8EF1-9E671E8C5C42}" srcOrd="0" destOrd="0" presId="urn:microsoft.com/office/officeart/2005/8/layout/list1"/>
    <dgm:cxn modelId="{EDB6F0BA-91D1-4FE8-959D-91BB1EA2E23C}" type="presParOf" srcId="{69BF8DB9-6BAD-424F-94C7-555DE0C36DB3}" destId="{743F930F-AB5B-4D6D-935C-41BFD5140D43}" srcOrd="1" destOrd="0" presId="urn:microsoft.com/office/officeart/2005/8/layout/list1"/>
    <dgm:cxn modelId="{B1708760-372B-46F5-834E-2C9B6F559B57}" type="presParOf" srcId="{5FE07ACD-2D2B-43C8-BDEA-000B21B1339F}" destId="{2CB659A6-C3AC-4B24-B909-7091359E80EF}" srcOrd="5" destOrd="0" presId="urn:microsoft.com/office/officeart/2005/8/layout/list1"/>
    <dgm:cxn modelId="{2A8C536C-A5F7-4671-A025-F32A1AC04C80}" type="presParOf" srcId="{5FE07ACD-2D2B-43C8-BDEA-000B21B1339F}" destId="{C865F6FC-8E6C-4F7E-8B58-E2EF6F405FDD}" srcOrd="6" destOrd="0" presId="urn:microsoft.com/office/officeart/2005/8/layout/list1"/>
    <dgm:cxn modelId="{2D03984C-B541-40EB-94DD-2AE3373329E9}" type="presParOf" srcId="{5FE07ACD-2D2B-43C8-BDEA-000B21B1339F}" destId="{831377D5-7C5D-48AF-8B07-C7336F53941A}" srcOrd="7" destOrd="0" presId="urn:microsoft.com/office/officeart/2005/8/layout/list1"/>
    <dgm:cxn modelId="{D8B7A6C8-A395-4471-9FBD-27EDC909EBA6}" type="presParOf" srcId="{5FE07ACD-2D2B-43C8-BDEA-000B21B1339F}" destId="{F319B445-C741-4755-AA98-D0155357E1B3}" srcOrd="8" destOrd="0" presId="urn:microsoft.com/office/officeart/2005/8/layout/list1"/>
    <dgm:cxn modelId="{2F8547C0-F171-4037-9AB1-F064360E10FC}" type="presParOf" srcId="{F319B445-C741-4755-AA98-D0155357E1B3}" destId="{09CB85A6-73FE-44B8-86FE-DF67D4811A3E}" srcOrd="0" destOrd="0" presId="urn:microsoft.com/office/officeart/2005/8/layout/list1"/>
    <dgm:cxn modelId="{041EC112-CD9C-4F69-9DA9-46E9786138AD}" type="presParOf" srcId="{F319B445-C741-4755-AA98-D0155357E1B3}" destId="{6F2CA2A1-7C83-44F0-8EEA-31139360AF1B}" srcOrd="1" destOrd="0" presId="urn:microsoft.com/office/officeart/2005/8/layout/list1"/>
    <dgm:cxn modelId="{FF80E6D2-5CE9-445B-96DA-7C2857283191}" type="presParOf" srcId="{5FE07ACD-2D2B-43C8-BDEA-000B21B1339F}" destId="{8090B7B9-2341-474F-BE82-979DDF979EA0}" srcOrd="9" destOrd="0" presId="urn:microsoft.com/office/officeart/2005/8/layout/list1"/>
    <dgm:cxn modelId="{318AC63D-5C7E-4701-B8EF-EAD4A91F5680}" type="presParOf" srcId="{5FE07ACD-2D2B-43C8-BDEA-000B21B1339F}" destId="{9ACB1101-47C4-4C9C-AFB8-88C34D966078}" srcOrd="10" destOrd="0" presId="urn:microsoft.com/office/officeart/2005/8/layout/list1"/>
    <dgm:cxn modelId="{2600FAFE-88B0-416F-82E6-2D2325A6F43C}" type="presParOf" srcId="{5FE07ACD-2D2B-43C8-BDEA-000B21B1339F}" destId="{BE24FF60-20BC-4F06-8147-3335FE4B5684}" srcOrd="11" destOrd="0" presId="urn:microsoft.com/office/officeart/2005/8/layout/list1"/>
    <dgm:cxn modelId="{4E18ABD6-E754-4637-B151-6D4BA6CFE998}" type="presParOf" srcId="{5FE07ACD-2D2B-43C8-BDEA-000B21B1339F}" destId="{27476E2B-D20A-4692-8751-B32FE3CE7FBC}" srcOrd="12" destOrd="0" presId="urn:microsoft.com/office/officeart/2005/8/layout/list1"/>
    <dgm:cxn modelId="{9EC5E80F-6AFB-451B-B605-8B15AFF7D2B7}" type="presParOf" srcId="{27476E2B-D20A-4692-8751-B32FE3CE7FBC}" destId="{8946E7F2-4022-4E3A-B9CC-EF318CBC0A70}" srcOrd="0" destOrd="0" presId="urn:microsoft.com/office/officeart/2005/8/layout/list1"/>
    <dgm:cxn modelId="{501CBB20-2EF4-4452-9B6F-6FB99D063CF5}" type="presParOf" srcId="{27476E2B-D20A-4692-8751-B32FE3CE7FBC}" destId="{265A827E-E16A-46D8-A159-145EF218A2A5}" srcOrd="1" destOrd="0" presId="urn:microsoft.com/office/officeart/2005/8/layout/list1"/>
    <dgm:cxn modelId="{E8336168-0DFF-452A-88AC-D0DE2C7FDF90}" type="presParOf" srcId="{5FE07ACD-2D2B-43C8-BDEA-000B21B1339F}" destId="{2F1A92CF-60A6-4059-9058-5CDE0F9BB5FE}" srcOrd="13" destOrd="0" presId="urn:microsoft.com/office/officeart/2005/8/layout/list1"/>
    <dgm:cxn modelId="{F8FF9ED8-2AE4-4911-9A01-393C6B113E8C}" type="presParOf" srcId="{5FE07ACD-2D2B-43C8-BDEA-000B21B1339F}" destId="{636C998F-462F-4330-8F7C-97C3D3873325}" srcOrd="14" destOrd="0" presId="urn:microsoft.com/office/officeart/2005/8/layout/list1"/>
    <dgm:cxn modelId="{1C9729CD-0A48-425C-8EE7-A0439D5F0609}" type="presParOf" srcId="{5FE07ACD-2D2B-43C8-BDEA-000B21B1339F}" destId="{93D27D37-2465-4EDD-914F-F61145E7AF92}" srcOrd="15" destOrd="0" presId="urn:microsoft.com/office/officeart/2005/8/layout/list1"/>
    <dgm:cxn modelId="{553593AF-3210-4535-8C71-F50B983B1AAA}" type="presParOf" srcId="{5FE07ACD-2D2B-43C8-BDEA-000B21B1339F}" destId="{3073172A-34EB-4AF5-829C-E9198415B54D}" srcOrd="16" destOrd="0" presId="urn:microsoft.com/office/officeart/2005/8/layout/list1"/>
    <dgm:cxn modelId="{9693EDA9-52D9-41E5-9D5B-706235794D51}" type="presParOf" srcId="{3073172A-34EB-4AF5-829C-E9198415B54D}" destId="{240FF473-4F46-490D-B019-A03B6E819FD6}" srcOrd="0" destOrd="0" presId="urn:microsoft.com/office/officeart/2005/8/layout/list1"/>
    <dgm:cxn modelId="{BCA43048-5856-4AE9-8DD2-1738B03E542A}" type="presParOf" srcId="{3073172A-34EB-4AF5-829C-E9198415B54D}" destId="{14F3042E-6A81-43F4-B2F8-967F9411CD7E}" srcOrd="1" destOrd="0" presId="urn:microsoft.com/office/officeart/2005/8/layout/list1"/>
    <dgm:cxn modelId="{FDD51AC5-45A1-4E43-87FB-FE36E3D75C15}" type="presParOf" srcId="{5FE07ACD-2D2B-43C8-BDEA-000B21B1339F}" destId="{8873519C-8D8B-49CA-AB94-97A19F6E19EC}" srcOrd="17" destOrd="0" presId="urn:microsoft.com/office/officeart/2005/8/layout/list1"/>
    <dgm:cxn modelId="{E2A4162D-4805-412D-868F-DFDD59D66AE6}" type="presParOf" srcId="{5FE07ACD-2D2B-43C8-BDEA-000B21B1339F}" destId="{F401001B-410E-4539-8CC2-47A4149471B5}" srcOrd="18" destOrd="0" presId="urn:microsoft.com/office/officeart/2005/8/layout/list1"/>
    <dgm:cxn modelId="{D303C59F-C2E6-44ED-8889-12136FBB88B7}" type="presParOf" srcId="{5FE07ACD-2D2B-43C8-BDEA-000B21B1339F}" destId="{D50F37BA-2ACA-4A7D-9B6F-22EFAE6445E6}" srcOrd="19" destOrd="0" presId="urn:microsoft.com/office/officeart/2005/8/layout/list1"/>
    <dgm:cxn modelId="{85D7CB51-DA6D-4329-87F1-239B0BCE8A01}" type="presParOf" srcId="{5FE07ACD-2D2B-43C8-BDEA-000B21B1339F}" destId="{09921322-66DB-4619-A8E8-691818691441}" srcOrd="20" destOrd="0" presId="urn:microsoft.com/office/officeart/2005/8/layout/list1"/>
    <dgm:cxn modelId="{454CD519-88EF-4E52-B083-FAF6BA0CBB7B}" type="presParOf" srcId="{09921322-66DB-4619-A8E8-691818691441}" destId="{F4FA8B79-0A3C-43E2-A4B0-DCD9C9C46A54}" srcOrd="0" destOrd="0" presId="urn:microsoft.com/office/officeart/2005/8/layout/list1"/>
    <dgm:cxn modelId="{878DEC7C-B044-449C-B883-F6E5B07DBE95}" type="presParOf" srcId="{09921322-66DB-4619-A8E8-691818691441}" destId="{892184C7-770F-4A9F-9448-4D81FE43C547}" srcOrd="1" destOrd="0" presId="urn:microsoft.com/office/officeart/2005/8/layout/list1"/>
    <dgm:cxn modelId="{CED60BA5-53B2-42BF-AEB9-DE241CB78AD1}" type="presParOf" srcId="{5FE07ACD-2D2B-43C8-BDEA-000B21B1339F}" destId="{1EA779E3-B347-4EC3-8DBD-7CE2ACA86745}" srcOrd="21" destOrd="0" presId="urn:microsoft.com/office/officeart/2005/8/layout/list1"/>
    <dgm:cxn modelId="{84B614FE-0019-40C5-A586-78545ED72A36}" type="presParOf" srcId="{5FE07ACD-2D2B-43C8-BDEA-000B21B1339F}" destId="{BDD131BE-4E9F-41BA-8DCD-2FD775B0EFB6}" srcOrd="22" destOrd="0" presId="urn:microsoft.com/office/officeart/2005/8/layout/list1"/>
    <dgm:cxn modelId="{90DF946A-B93C-4BA2-845D-A08064244ED1}" type="presParOf" srcId="{5FE07ACD-2D2B-43C8-BDEA-000B21B1339F}" destId="{9FF78919-8333-4151-A944-539CA1EDAC93}" srcOrd="23" destOrd="0" presId="urn:microsoft.com/office/officeart/2005/8/layout/list1"/>
    <dgm:cxn modelId="{0F00D36D-597D-42F3-A321-783BB6B3C092}" type="presParOf" srcId="{5FE07ACD-2D2B-43C8-BDEA-000B21B1339F}" destId="{62E3BCA3-7CE4-4F30-B7D0-72BBEAA9225E}" srcOrd="24" destOrd="0" presId="urn:microsoft.com/office/officeart/2005/8/layout/list1"/>
    <dgm:cxn modelId="{2E9AB7DF-A065-4939-AEB9-22DB8BFECC7B}" type="presParOf" srcId="{62E3BCA3-7CE4-4F30-B7D0-72BBEAA9225E}" destId="{A7A6AA15-590B-4BDB-A6D1-6EB31B029F40}" srcOrd="0" destOrd="0" presId="urn:microsoft.com/office/officeart/2005/8/layout/list1"/>
    <dgm:cxn modelId="{4AB985EC-06B9-4F74-81DE-D961180E8EDC}" type="presParOf" srcId="{62E3BCA3-7CE4-4F30-B7D0-72BBEAA9225E}" destId="{B9B7D36C-F59F-4C7F-9E1F-7BF1FC8416BE}" srcOrd="1" destOrd="0" presId="urn:microsoft.com/office/officeart/2005/8/layout/list1"/>
    <dgm:cxn modelId="{6F8C3D68-2B53-4225-AF37-E32C7630C60D}" type="presParOf" srcId="{5FE07ACD-2D2B-43C8-BDEA-000B21B1339F}" destId="{9CA2F7AD-CAAC-4222-A14B-F85494EEC0C3}" srcOrd="25" destOrd="0" presId="urn:microsoft.com/office/officeart/2005/8/layout/list1"/>
    <dgm:cxn modelId="{1FBDAE14-D89A-4B8A-A035-2AA10413ACFB}" type="presParOf" srcId="{5FE07ACD-2D2B-43C8-BDEA-000B21B1339F}" destId="{BB2B2C8F-C691-49D8-840F-31D0DD3A3CDB}" srcOrd="26" destOrd="0" presId="urn:microsoft.com/office/officeart/2005/8/layout/list1"/>
    <dgm:cxn modelId="{4E49DD57-964E-4CA6-A7BF-9533EECC906C}" type="presParOf" srcId="{5FE07ACD-2D2B-43C8-BDEA-000B21B1339F}" destId="{17935AD9-6F88-4126-8BA1-5F6C39235BBE}" srcOrd="27" destOrd="0" presId="urn:microsoft.com/office/officeart/2005/8/layout/list1"/>
    <dgm:cxn modelId="{C905CD70-EF9B-462B-9514-B5F88E451C1E}" type="presParOf" srcId="{5FE07ACD-2D2B-43C8-BDEA-000B21B1339F}" destId="{7E02AC08-BF5B-4309-B7BD-C94C063311C8}" srcOrd="28" destOrd="0" presId="urn:microsoft.com/office/officeart/2005/8/layout/list1"/>
    <dgm:cxn modelId="{01FA8F47-D87D-4014-A74F-E40F52DF7701}" type="presParOf" srcId="{7E02AC08-BF5B-4309-B7BD-C94C063311C8}" destId="{6A2AAD08-2766-47C7-81BB-170B906D3D40}" srcOrd="0" destOrd="0" presId="urn:microsoft.com/office/officeart/2005/8/layout/list1"/>
    <dgm:cxn modelId="{679362F6-79DC-448F-9863-9283C11AC105}" type="presParOf" srcId="{7E02AC08-BF5B-4309-B7BD-C94C063311C8}" destId="{4B92787A-7A7F-4B71-9960-834BC3D70B6A}" srcOrd="1" destOrd="0" presId="urn:microsoft.com/office/officeart/2005/8/layout/list1"/>
    <dgm:cxn modelId="{65CB2437-41C6-4FAE-AB96-F820D2C55227}" type="presParOf" srcId="{5FE07ACD-2D2B-43C8-BDEA-000B21B1339F}" destId="{ED029945-BC5D-4C98-925C-1DB9FF07CE83}" srcOrd="29" destOrd="0" presId="urn:microsoft.com/office/officeart/2005/8/layout/list1"/>
    <dgm:cxn modelId="{E4275B9F-4085-4C61-B190-F518C04FA9C6}" type="presParOf" srcId="{5FE07ACD-2D2B-43C8-BDEA-000B21B1339F}" destId="{230594FA-110B-46D0-9E68-AC9EE80F8720}" srcOrd="3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E2AE1DC-365E-40D3-A78C-D72015A9D671}" type="doc">
      <dgm:prSet loTypeId="urn:microsoft.com/office/officeart/2005/8/layout/hProcess6" loCatId="process" qsTypeId="urn:microsoft.com/office/officeart/2005/8/quickstyle/simple2" qsCatId="simple" csTypeId="urn:microsoft.com/office/officeart/2005/8/colors/accent6_2" csCatId="accent6" phldr="1"/>
      <dgm:spPr/>
      <dgm:t>
        <a:bodyPr/>
        <a:lstStyle/>
        <a:p>
          <a:endParaRPr lang="es-ES"/>
        </a:p>
      </dgm:t>
    </dgm:pt>
    <dgm:pt modelId="{E4F602DF-F303-49D5-8927-4159A225312E}">
      <dgm:prSet phldrT="[Texto]"/>
      <dgm:spPr/>
      <dgm:t>
        <a:bodyPr/>
        <a:lstStyle/>
        <a:p>
          <a:r>
            <a:rPr lang="es-ES" dirty="0"/>
            <a:t>2025</a:t>
          </a:r>
        </a:p>
      </dgm:t>
    </dgm:pt>
    <dgm:pt modelId="{AFE90586-5434-49DC-926E-7FC384627DE5}" type="parTrans" cxnId="{5969615B-A2F9-4E56-AED7-DAAC844BDD78}">
      <dgm:prSet/>
      <dgm:spPr/>
      <dgm:t>
        <a:bodyPr/>
        <a:lstStyle/>
        <a:p>
          <a:endParaRPr lang="es-ES"/>
        </a:p>
      </dgm:t>
    </dgm:pt>
    <dgm:pt modelId="{B172049E-A345-47C9-A361-D57A6EF6AE2B}" type="sibTrans" cxnId="{5969615B-A2F9-4E56-AED7-DAAC844BDD78}">
      <dgm:prSet/>
      <dgm:spPr/>
      <dgm:t>
        <a:bodyPr/>
        <a:lstStyle/>
        <a:p>
          <a:endParaRPr lang="es-ES"/>
        </a:p>
      </dgm:t>
    </dgm:pt>
    <dgm:pt modelId="{4A5D659F-4C74-4DA2-B61C-DF6ED8A8526F}">
      <dgm:prSet phldrT="[Texto]"/>
      <dgm:spPr/>
      <dgm:t>
        <a:bodyPr/>
        <a:lstStyle/>
        <a:p>
          <a:r>
            <a:rPr lang="es-ES" b="0" dirty="0"/>
            <a:t>PRIMERA INFANCIA:</a:t>
          </a:r>
        </a:p>
        <a:p>
          <a:r>
            <a:rPr lang="es-ES" dirty="0"/>
            <a:t>JARDÍN</a:t>
          </a:r>
        </a:p>
        <a:p>
          <a:r>
            <a:rPr lang="es-ES" dirty="0"/>
            <a:t>TRANSICIÓN</a:t>
          </a:r>
        </a:p>
      </dgm:t>
    </dgm:pt>
    <dgm:pt modelId="{B1986FE2-C0A7-43D9-8306-ACB6861C089E}" type="parTrans" cxnId="{C16A76FC-1D90-4956-BC29-D45A7101688F}">
      <dgm:prSet/>
      <dgm:spPr/>
      <dgm:t>
        <a:bodyPr/>
        <a:lstStyle/>
        <a:p>
          <a:endParaRPr lang="es-ES"/>
        </a:p>
      </dgm:t>
    </dgm:pt>
    <dgm:pt modelId="{E9083881-1056-4A66-B167-E55D7F5CC417}" type="sibTrans" cxnId="{C16A76FC-1D90-4956-BC29-D45A7101688F}">
      <dgm:prSet/>
      <dgm:spPr/>
      <dgm:t>
        <a:bodyPr/>
        <a:lstStyle/>
        <a:p>
          <a:endParaRPr lang="es-ES"/>
        </a:p>
      </dgm:t>
    </dgm:pt>
    <dgm:pt modelId="{546227B8-718F-475D-92F8-58826BCEEE44}" type="pres">
      <dgm:prSet presAssocID="{EE2AE1DC-365E-40D3-A78C-D72015A9D671}" presName="theList" presStyleCnt="0">
        <dgm:presLayoutVars>
          <dgm:dir/>
          <dgm:animLvl val="lvl"/>
          <dgm:resizeHandles val="exact"/>
        </dgm:presLayoutVars>
      </dgm:prSet>
      <dgm:spPr/>
    </dgm:pt>
    <dgm:pt modelId="{6D0EB6B6-C58A-415D-91C8-7C46B3FD38E0}" type="pres">
      <dgm:prSet presAssocID="{E4F602DF-F303-49D5-8927-4159A225312E}" presName="compNode" presStyleCnt="0"/>
      <dgm:spPr/>
    </dgm:pt>
    <dgm:pt modelId="{A1F77184-8F1D-4AB8-A42A-ED2A44B37DEC}" type="pres">
      <dgm:prSet presAssocID="{E4F602DF-F303-49D5-8927-4159A225312E}" presName="noGeometry" presStyleCnt="0"/>
      <dgm:spPr/>
    </dgm:pt>
    <dgm:pt modelId="{AF525779-2C5C-4182-B42A-9F3845A810EB}" type="pres">
      <dgm:prSet presAssocID="{E4F602DF-F303-49D5-8927-4159A225312E}" presName="childTextVisible" presStyleLbl="bgAccFollowNode1" presStyleIdx="0" presStyleCnt="1" custScaleX="61164" custScaleY="64999" custLinFactNeighborX="-74566" custLinFactNeighborY="-7758">
        <dgm:presLayoutVars>
          <dgm:bulletEnabled val="1"/>
        </dgm:presLayoutVars>
      </dgm:prSet>
      <dgm:spPr/>
    </dgm:pt>
    <dgm:pt modelId="{B6DF1E62-06F4-4503-B4D0-E6F41E2E8895}" type="pres">
      <dgm:prSet presAssocID="{E4F602DF-F303-49D5-8927-4159A225312E}" presName="childTextHidden" presStyleLbl="bgAccFollowNode1" presStyleIdx="0" presStyleCnt="1"/>
      <dgm:spPr/>
    </dgm:pt>
    <dgm:pt modelId="{BC1781D5-41FE-494D-9E61-AFAE89D19EBC}" type="pres">
      <dgm:prSet presAssocID="{E4F602DF-F303-49D5-8927-4159A225312E}" presName="parentText" presStyleLbl="node1" presStyleIdx="0" presStyleCnt="1" custScaleX="34977" custScaleY="42257" custLinFactNeighborX="-99562" custLinFactNeighborY="-13126">
        <dgm:presLayoutVars>
          <dgm:chMax val="1"/>
          <dgm:bulletEnabled val="1"/>
        </dgm:presLayoutVars>
      </dgm:prSet>
      <dgm:spPr/>
    </dgm:pt>
  </dgm:ptLst>
  <dgm:cxnLst>
    <dgm:cxn modelId="{7D5C1613-19A9-4DEE-83BE-3C4662520FC6}" type="presOf" srcId="{4A5D659F-4C74-4DA2-B61C-DF6ED8A8526F}" destId="{B6DF1E62-06F4-4503-B4D0-E6F41E2E8895}" srcOrd="1" destOrd="0" presId="urn:microsoft.com/office/officeart/2005/8/layout/hProcess6"/>
    <dgm:cxn modelId="{5969615B-A2F9-4E56-AED7-DAAC844BDD78}" srcId="{EE2AE1DC-365E-40D3-A78C-D72015A9D671}" destId="{E4F602DF-F303-49D5-8927-4159A225312E}" srcOrd="0" destOrd="0" parTransId="{AFE90586-5434-49DC-926E-7FC384627DE5}" sibTransId="{B172049E-A345-47C9-A361-D57A6EF6AE2B}"/>
    <dgm:cxn modelId="{8081677C-47D0-4B2F-9D3A-C6B245AE301E}" type="presOf" srcId="{EE2AE1DC-365E-40D3-A78C-D72015A9D671}" destId="{546227B8-718F-475D-92F8-58826BCEEE44}" srcOrd="0" destOrd="0" presId="urn:microsoft.com/office/officeart/2005/8/layout/hProcess6"/>
    <dgm:cxn modelId="{24639993-8C64-4CC8-BD3D-3C8799D8B7A0}" type="presOf" srcId="{4A5D659F-4C74-4DA2-B61C-DF6ED8A8526F}" destId="{AF525779-2C5C-4182-B42A-9F3845A810EB}" srcOrd="0" destOrd="0" presId="urn:microsoft.com/office/officeart/2005/8/layout/hProcess6"/>
    <dgm:cxn modelId="{6CAC79D9-6729-413C-888A-EF9EA31C9585}" type="presOf" srcId="{E4F602DF-F303-49D5-8927-4159A225312E}" destId="{BC1781D5-41FE-494D-9E61-AFAE89D19EBC}" srcOrd="0" destOrd="0" presId="urn:microsoft.com/office/officeart/2005/8/layout/hProcess6"/>
    <dgm:cxn modelId="{C16A76FC-1D90-4956-BC29-D45A7101688F}" srcId="{E4F602DF-F303-49D5-8927-4159A225312E}" destId="{4A5D659F-4C74-4DA2-B61C-DF6ED8A8526F}" srcOrd="0" destOrd="0" parTransId="{B1986FE2-C0A7-43D9-8306-ACB6861C089E}" sibTransId="{E9083881-1056-4A66-B167-E55D7F5CC417}"/>
    <dgm:cxn modelId="{941654DE-F960-4AB3-9CE8-11B1A8B91222}" type="presParOf" srcId="{546227B8-718F-475D-92F8-58826BCEEE44}" destId="{6D0EB6B6-C58A-415D-91C8-7C46B3FD38E0}" srcOrd="0" destOrd="0" presId="urn:microsoft.com/office/officeart/2005/8/layout/hProcess6"/>
    <dgm:cxn modelId="{1E2C7307-0504-4FA2-9894-57C58665C3EE}" type="presParOf" srcId="{6D0EB6B6-C58A-415D-91C8-7C46B3FD38E0}" destId="{A1F77184-8F1D-4AB8-A42A-ED2A44B37DEC}" srcOrd="0" destOrd="0" presId="urn:microsoft.com/office/officeart/2005/8/layout/hProcess6"/>
    <dgm:cxn modelId="{D533D3B8-FD07-4886-A39C-5DD95AEBCD43}" type="presParOf" srcId="{6D0EB6B6-C58A-415D-91C8-7C46B3FD38E0}" destId="{AF525779-2C5C-4182-B42A-9F3845A810EB}" srcOrd="1" destOrd="0" presId="urn:microsoft.com/office/officeart/2005/8/layout/hProcess6"/>
    <dgm:cxn modelId="{B24B1C17-3DEE-4BAE-A742-FC5DF5215516}" type="presParOf" srcId="{6D0EB6B6-C58A-415D-91C8-7C46B3FD38E0}" destId="{B6DF1E62-06F4-4503-B4D0-E6F41E2E8895}" srcOrd="2" destOrd="0" presId="urn:microsoft.com/office/officeart/2005/8/layout/hProcess6"/>
    <dgm:cxn modelId="{7A31234E-9635-4BD4-985F-2239DCD8E695}" type="presParOf" srcId="{6D0EB6B6-C58A-415D-91C8-7C46B3FD38E0}" destId="{BC1781D5-41FE-494D-9E61-AFAE89D19EBC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B1A96EB-FF1A-4FAC-80DB-4D6D0D6B1CE6}" type="doc">
      <dgm:prSet loTypeId="urn:microsoft.com/office/officeart/2005/8/layout/hList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03020235-A8CD-45D0-B382-E5AACA898F1E}">
      <dgm:prSet phldrT="[Texto]" phldr="0"/>
      <dgm:spPr/>
      <dgm:t>
        <a:bodyPr/>
        <a:lstStyle/>
        <a:p>
          <a:r>
            <a:rPr lang="es-ES" dirty="0"/>
            <a:t>MAÑANA</a:t>
          </a:r>
        </a:p>
      </dgm:t>
    </dgm:pt>
    <dgm:pt modelId="{C5DAD3BC-240F-4CB3-8F58-D4200B6AF5CA}" type="parTrans" cxnId="{0B70694E-EFDD-4C8D-8980-AB8E6C8344BA}">
      <dgm:prSet/>
      <dgm:spPr/>
      <dgm:t>
        <a:bodyPr/>
        <a:lstStyle/>
        <a:p>
          <a:endParaRPr lang="es-ES"/>
        </a:p>
      </dgm:t>
    </dgm:pt>
    <dgm:pt modelId="{77E51B0C-43D3-4836-92E9-E7BDEA5B8A5B}" type="sibTrans" cxnId="{0B70694E-EFDD-4C8D-8980-AB8E6C8344BA}">
      <dgm:prSet/>
      <dgm:spPr/>
      <dgm:t>
        <a:bodyPr/>
        <a:lstStyle/>
        <a:p>
          <a:endParaRPr lang="es-ES"/>
        </a:p>
      </dgm:t>
    </dgm:pt>
    <dgm:pt modelId="{83A7CFFF-CAD2-4566-A115-35EA17AB3E89}">
      <dgm:prSet phldrT="[Texto]" phldr="0"/>
      <dgm:spPr/>
      <dgm:t>
        <a:bodyPr/>
        <a:lstStyle/>
        <a:p>
          <a:r>
            <a:rPr lang="es-ES" dirty="0"/>
            <a:t>TARDE</a:t>
          </a:r>
        </a:p>
      </dgm:t>
    </dgm:pt>
    <dgm:pt modelId="{B2EE6DC0-F9CA-48B2-8989-283B0B386D81}" type="parTrans" cxnId="{D583C3D0-6E13-4D6F-8388-C84514914D12}">
      <dgm:prSet/>
      <dgm:spPr/>
      <dgm:t>
        <a:bodyPr/>
        <a:lstStyle/>
        <a:p>
          <a:endParaRPr lang="es-ES"/>
        </a:p>
      </dgm:t>
    </dgm:pt>
    <dgm:pt modelId="{B8CF7890-F87F-4BB6-8C71-DA4024324ABA}" type="sibTrans" cxnId="{D583C3D0-6E13-4D6F-8388-C84514914D12}">
      <dgm:prSet/>
      <dgm:spPr/>
      <dgm:t>
        <a:bodyPr/>
        <a:lstStyle/>
        <a:p>
          <a:endParaRPr lang="es-ES"/>
        </a:p>
      </dgm:t>
    </dgm:pt>
    <dgm:pt modelId="{C4D02369-6E14-44FE-9719-EC9BA4AB44FF}">
      <dgm:prSet phldrT="[Texto]" phldr="0"/>
      <dgm:spPr/>
      <dgm:t>
        <a:bodyPr/>
        <a:lstStyle/>
        <a:p>
          <a:r>
            <a:rPr lang="es-ES" dirty="0"/>
            <a:t>ÚNICA</a:t>
          </a:r>
        </a:p>
      </dgm:t>
    </dgm:pt>
    <dgm:pt modelId="{8DC37130-9951-4A1D-AECC-5D2477DA8070}" type="parTrans" cxnId="{0957D394-1113-4661-9227-D9D8ED551F84}">
      <dgm:prSet/>
      <dgm:spPr/>
      <dgm:t>
        <a:bodyPr/>
        <a:lstStyle/>
        <a:p>
          <a:endParaRPr lang="es-ES"/>
        </a:p>
      </dgm:t>
    </dgm:pt>
    <dgm:pt modelId="{0ADE912A-1AC1-4598-A2A8-333228C25A9F}" type="sibTrans" cxnId="{0957D394-1113-4661-9227-D9D8ED551F84}">
      <dgm:prSet/>
      <dgm:spPr/>
      <dgm:t>
        <a:bodyPr/>
        <a:lstStyle/>
        <a:p>
          <a:endParaRPr lang="es-ES"/>
        </a:p>
      </dgm:t>
    </dgm:pt>
    <dgm:pt modelId="{471B1C29-A28A-4796-8C1C-BBFC7143E17F}">
      <dgm:prSet/>
      <dgm:spPr/>
      <dgm:t>
        <a:bodyPr/>
        <a:lstStyle/>
        <a:p>
          <a:r>
            <a:rPr lang="es-ES" dirty="0"/>
            <a:t>NOCTURNA</a:t>
          </a:r>
        </a:p>
      </dgm:t>
    </dgm:pt>
    <dgm:pt modelId="{E1D84FED-1350-4419-A40E-D34ACA3FE52B}" type="parTrans" cxnId="{CA6F1707-BBBF-4CC5-9A04-DA0406857708}">
      <dgm:prSet/>
      <dgm:spPr/>
      <dgm:t>
        <a:bodyPr/>
        <a:lstStyle/>
        <a:p>
          <a:endParaRPr lang="es-ES"/>
        </a:p>
      </dgm:t>
    </dgm:pt>
    <dgm:pt modelId="{583C75EB-9542-494C-8CD7-33DD27376666}" type="sibTrans" cxnId="{CA6F1707-BBBF-4CC5-9A04-DA0406857708}">
      <dgm:prSet/>
      <dgm:spPr/>
      <dgm:t>
        <a:bodyPr/>
        <a:lstStyle/>
        <a:p>
          <a:endParaRPr lang="es-ES"/>
        </a:p>
      </dgm:t>
    </dgm:pt>
    <dgm:pt modelId="{C9451B33-CB43-4F52-981A-AFB1F6676D77}" type="pres">
      <dgm:prSet presAssocID="{4B1A96EB-FF1A-4FAC-80DB-4D6D0D6B1CE6}" presName="Name0" presStyleCnt="0">
        <dgm:presLayoutVars>
          <dgm:dir/>
          <dgm:resizeHandles val="exact"/>
        </dgm:presLayoutVars>
      </dgm:prSet>
      <dgm:spPr/>
    </dgm:pt>
    <dgm:pt modelId="{0DE36DC4-DB71-453F-8A72-FC6912913B38}" type="pres">
      <dgm:prSet presAssocID="{4B1A96EB-FF1A-4FAC-80DB-4D6D0D6B1CE6}" presName="fgShape" presStyleLbl="fgShp" presStyleIdx="0" presStyleCnt="1"/>
      <dgm:spPr/>
    </dgm:pt>
    <dgm:pt modelId="{EB698F21-F6C3-406B-810A-2947B21925DC}" type="pres">
      <dgm:prSet presAssocID="{4B1A96EB-FF1A-4FAC-80DB-4D6D0D6B1CE6}" presName="linComp" presStyleCnt="0"/>
      <dgm:spPr/>
    </dgm:pt>
    <dgm:pt modelId="{F8C70F1A-43BC-4DFA-B2E0-E96F8291407B}" type="pres">
      <dgm:prSet presAssocID="{03020235-A8CD-45D0-B382-E5AACA898F1E}" presName="compNode" presStyleCnt="0"/>
      <dgm:spPr/>
    </dgm:pt>
    <dgm:pt modelId="{0B9E4F5A-AD8D-4CE6-B6C2-2CE20DF89F43}" type="pres">
      <dgm:prSet presAssocID="{03020235-A8CD-45D0-B382-E5AACA898F1E}" presName="bkgdShape" presStyleLbl="node1" presStyleIdx="0" presStyleCnt="4"/>
      <dgm:spPr/>
    </dgm:pt>
    <dgm:pt modelId="{583A27AB-37B8-4925-A5EB-F43CDE06A588}" type="pres">
      <dgm:prSet presAssocID="{03020235-A8CD-45D0-B382-E5AACA898F1E}" presName="nodeTx" presStyleLbl="node1" presStyleIdx="0" presStyleCnt="4">
        <dgm:presLayoutVars>
          <dgm:bulletEnabled val="1"/>
        </dgm:presLayoutVars>
      </dgm:prSet>
      <dgm:spPr/>
    </dgm:pt>
    <dgm:pt modelId="{94B273D3-B76C-4CE7-8CDE-6E94D9A5D475}" type="pres">
      <dgm:prSet presAssocID="{03020235-A8CD-45D0-B382-E5AACA898F1E}" presName="invisiNode" presStyleLbl="node1" presStyleIdx="0" presStyleCnt="4"/>
      <dgm:spPr/>
    </dgm:pt>
    <dgm:pt modelId="{BBE15DD4-9DB6-4F3B-A2F5-23D1F07EF560}" type="pres">
      <dgm:prSet presAssocID="{03020235-A8CD-45D0-B382-E5AACA898F1E}" presName="imagNode" presStyleLbl="fgImgPlace1" presStyleIdx="0" presStyleCnt="4"/>
      <dgm:spPr>
        <a:blipFill rotWithShape="1">
          <a:blip xmlns:r="http://schemas.openxmlformats.org/officeDocument/2006/relationships" r:embed="rId1"/>
          <a:srcRect/>
          <a:stretch>
            <a:fillRect l="-12000" r="-12000"/>
          </a:stretch>
        </a:blipFill>
      </dgm:spPr>
    </dgm:pt>
    <dgm:pt modelId="{4AE4C669-5702-4C33-A184-C00B54E1E2E0}" type="pres">
      <dgm:prSet presAssocID="{77E51B0C-43D3-4836-92E9-E7BDEA5B8A5B}" presName="sibTrans" presStyleLbl="sibTrans2D1" presStyleIdx="0" presStyleCnt="0"/>
      <dgm:spPr/>
    </dgm:pt>
    <dgm:pt modelId="{8EBD5331-ACC4-4E5F-B007-675214FDB5FB}" type="pres">
      <dgm:prSet presAssocID="{83A7CFFF-CAD2-4566-A115-35EA17AB3E89}" presName="compNode" presStyleCnt="0"/>
      <dgm:spPr/>
    </dgm:pt>
    <dgm:pt modelId="{8C796C4C-CA25-4BFB-BF59-63B70AC28F48}" type="pres">
      <dgm:prSet presAssocID="{83A7CFFF-CAD2-4566-A115-35EA17AB3E89}" presName="bkgdShape" presStyleLbl="node1" presStyleIdx="1" presStyleCnt="4" custLinFactNeighborX="1205"/>
      <dgm:spPr/>
    </dgm:pt>
    <dgm:pt modelId="{A949BD5C-8BAF-4774-A2A8-40A7DE5EBDE9}" type="pres">
      <dgm:prSet presAssocID="{83A7CFFF-CAD2-4566-A115-35EA17AB3E89}" presName="nodeTx" presStyleLbl="node1" presStyleIdx="1" presStyleCnt="4">
        <dgm:presLayoutVars>
          <dgm:bulletEnabled val="1"/>
        </dgm:presLayoutVars>
      </dgm:prSet>
      <dgm:spPr/>
    </dgm:pt>
    <dgm:pt modelId="{A034FED7-4706-47ED-90C4-51C0C7BA66E9}" type="pres">
      <dgm:prSet presAssocID="{83A7CFFF-CAD2-4566-A115-35EA17AB3E89}" presName="invisiNode" presStyleLbl="node1" presStyleIdx="1" presStyleCnt="4"/>
      <dgm:spPr/>
    </dgm:pt>
    <dgm:pt modelId="{49785914-D176-42CA-A081-A75F8733BBAF}" type="pres">
      <dgm:prSet presAssocID="{83A7CFFF-CAD2-4566-A115-35EA17AB3E89}" presName="imagNode" presStyleLbl="fgImgPlace1" presStyleIdx="1" presStyleCnt="4"/>
      <dgm:spPr>
        <a:blipFill rotWithShape="1">
          <a:blip xmlns:r="http://schemas.openxmlformats.org/officeDocument/2006/relationships" r:embed="rId2"/>
          <a:srcRect/>
          <a:stretch>
            <a:fillRect l="-7000" r="-7000"/>
          </a:stretch>
        </a:blipFill>
      </dgm:spPr>
    </dgm:pt>
    <dgm:pt modelId="{C8AA283B-944D-437E-9175-63BB00AB852F}" type="pres">
      <dgm:prSet presAssocID="{B8CF7890-F87F-4BB6-8C71-DA4024324ABA}" presName="sibTrans" presStyleLbl="sibTrans2D1" presStyleIdx="0" presStyleCnt="0"/>
      <dgm:spPr/>
    </dgm:pt>
    <dgm:pt modelId="{02F1B91C-6D6C-4226-9BFB-3D9A701AF052}" type="pres">
      <dgm:prSet presAssocID="{C4D02369-6E14-44FE-9719-EC9BA4AB44FF}" presName="compNode" presStyleCnt="0"/>
      <dgm:spPr/>
    </dgm:pt>
    <dgm:pt modelId="{07A331CE-BD4A-40A1-85A8-0FD7186FC2EC}" type="pres">
      <dgm:prSet presAssocID="{C4D02369-6E14-44FE-9719-EC9BA4AB44FF}" presName="bkgdShape" presStyleLbl="node1" presStyleIdx="2" presStyleCnt="4" custLinFactNeighborY="-1006"/>
      <dgm:spPr/>
    </dgm:pt>
    <dgm:pt modelId="{7E7015DB-A54E-4C1F-B63E-B0834C87A2F6}" type="pres">
      <dgm:prSet presAssocID="{C4D02369-6E14-44FE-9719-EC9BA4AB44FF}" presName="nodeTx" presStyleLbl="node1" presStyleIdx="2" presStyleCnt="4">
        <dgm:presLayoutVars>
          <dgm:bulletEnabled val="1"/>
        </dgm:presLayoutVars>
      </dgm:prSet>
      <dgm:spPr/>
    </dgm:pt>
    <dgm:pt modelId="{A99C9618-215C-44BE-9C75-FD3B4DD5A9B4}" type="pres">
      <dgm:prSet presAssocID="{C4D02369-6E14-44FE-9719-EC9BA4AB44FF}" presName="invisiNode" presStyleLbl="node1" presStyleIdx="2" presStyleCnt="4"/>
      <dgm:spPr/>
    </dgm:pt>
    <dgm:pt modelId="{1C7D4B39-755F-40E9-BE0E-E92B21F5CEB6}" type="pres">
      <dgm:prSet presAssocID="{C4D02369-6E14-44FE-9719-EC9BA4AB44FF}" presName="imagNode" presStyleLbl="fgImgPlace1" presStyleIdx="2" presStyleCnt="4"/>
      <dgm:spPr>
        <a:blipFill rotWithShape="1">
          <a:blip xmlns:r="http://schemas.openxmlformats.org/officeDocument/2006/relationships" r:embed="rId3"/>
          <a:srcRect/>
          <a:stretch>
            <a:fillRect t="-17000" b="-17000"/>
          </a:stretch>
        </a:blipFill>
      </dgm:spPr>
    </dgm:pt>
    <dgm:pt modelId="{0D698BF2-D082-4DEF-AB7E-8FD6B9F2B60E}" type="pres">
      <dgm:prSet presAssocID="{0ADE912A-1AC1-4598-A2A8-333228C25A9F}" presName="sibTrans" presStyleLbl="sibTrans2D1" presStyleIdx="0" presStyleCnt="0"/>
      <dgm:spPr/>
    </dgm:pt>
    <dgm:pt modelId="{82A5E682-24B5-4124-9732-5B8076E75EC3}" type="pres">
      <dgm:prSet presAssocID="{471B1C29-A28A-4796-8C1C-BBFC7143E17F}" presName="compNode" presStyleCnt="0"/>
      <dgm:spPr/>
    </dgm:pt>
    <dgm:pt modelId="{6C8B283C-F66C-46F2-8C53-FCFC04614355}" type="pres">
      <dgm:prSet presAssocID="{471B1C29-A28A-4796-8C1C-BBFC7143E17F}" presName="bkgdShape" presStyleLbl="node1" presStyleIdx="3" presStyleCnt="4"/>
      <dgm:spPr/>
    </dgm:pt>
    <dgm:pt modelId="{9E37C9F9-87A7-413C-8BF5-34555FCE050B}" type="pres">
      <dgm:prSet presAssocID="{471B1C29-A28A-4796-8C1C-BBFC7143E17F}" presName="nodeTx" presStyleLbl="node1" presStyleIdx="3" presStyleCnt="4">
        <dgm:presLayoutVars>
          <dgm:bulletEnabled val="1"/>
        </dgm:presLayoutVars>
      </dgm:prSet>
      <dgm:spPr/>
    </dgm:pt>
    <dgm:pt modelId="{07335337-8884-43F1-9887-752F5A65ECCC}" type="pres">
      <dgm:prSet presAssocID="{471B1C29-A28A-4796-8C1C-BBFC7143E17F}" presName="invisiNode" presStyleLbl="node1" presStyleIdx="3" presStyleCnt="4"/>
      <dgm:spPr/>
    </dgm:pt>
    <dgm:pt modelId="{4B5D4E05-31A0-402E-B589-96E5B4398A48}" type="pres">
      <dgm:prSet presAssocID="{471B1C29-A28A-4796-8C1C-BBFC7143E17F}" presName="imagNode" presStyleLbl="fgImgPlace1" presStyleIdx="3" presStyleCnt="4"/>
      <dgm:spPr>
        <a:blipFill rotWithShape="1">
          <a:blip xmlns:r="http://schemas.openxmlformats.org/officeDocument/2006/relationships" r:embed="rId4"/>
          <a:srcRect/>
          <a:stretch>
            <a:fillRect l="-3000" r="-3000"/>
          </a:stretch>
        </a:blipFill>
      </dgm:spPr>
    </dgm:pt>
  </dgm:ptLst>
  <dgm:cxnLst>
    <dgm:cxn modelId="{CA6F1707-BBBF-4CC5-9A04-DA0406857708}" srcId="{4B1A96EB-FF1A-4FAC-80DB-4D6D0D6B1CE6}" destId="{471B1C29-A28A-4796-8C1C-BBFC7143E17F}" srcOrd="3" destOrd="0" parTransId="{E1D84FED-1350-4419-A40E-D34ACA3FE52B}" sibTransId="{583C75EB-9542-494C-8CD7-33DD27376666}"/>
    <dgm:cxn modelId="{4EF7781E-663F-4791-989B-A9784536F11B}" type="presOf" srcId="{C4D02369-6E14-44FE-9719-EC9BA4AB44FF}" destId="{07A331CE-BD4A-40A1-85A8-0FD7186FC2EC}" srcOrd="0" destOrd="0" presId="urn:microsoft.com/office/officeart/2005/8/layout/hList7"/>
    <dgm:cxn modelId="{ED757227-0539-4961-9707-7428277363BB}" type="presOf" srcId="{03020235-A8CD-45D0-B382-E5AACA898F1E}" destId="{0B9E4F5A-AD8D-4CE6-B6C2-2CE20DF89F43}" srcOrd="0" destOrd="0" presId="urn:microsoft.com/office/officeart/2005/8/layout/hList7"/>
    <dgm:cxn modelId="{0B70694E-EFDD-4C8D-8980-AB8E6C8344BA}" srcId="{4B1A96EB-FF1A-4FAC-80DB-4D6D0D6B1CE6}" destId="{03020235-A8CD-45D0-B382-E5AACA898F1E}" srcOrd="0" destOrd="0" parTransId="{C5DAD3BC-240F-4CB3-8F58-D4200B6AF5CA}" sibTransId="{77E51B0C-43D3-4836-92E9-E7BDEA5B8A5B}"/>
    <dgm:cxn modelId="{426D6952-290E-4171-BCAB-67DB6BA51FF5}" type="presOf" srcId="{471B1C29-A28A-4796-8C1C-BBFC7143E17F}" destId="{6C8B283C-F66C-46F2-8C53-FCFC04614355}" srcOrd="0" destOrd="0" presId="urn:microsoft.com/office/officeart/2005/8/layout/hList7"/>
    <dgm:cxn modelId="{52DD8F72-5D9B-4B66-A2BD-8F38B6B94DB3}" type="presOf" srcId="{C4D02369-6E14-44FE-9719-EC9BA4AB44FF}" destId="{7E7015DB-A54E-4C1F-B63E-B0834C87A2F6}" srcOrd="1" destOrd="0" presId="urn:microsoft.com/office/officeart/2005/8/layout/hList7"/>
    <dgm:cxn modelId="{124EA072-DD4E-4D2E-BF9E-F64E01B06E69}" type="presOf" srcId="{4B1A96EB-FF1A-4FAC-80DB-4D6D0D6B1CE6}" destId="{C9451B33-CB43-4F52-981A-AFB1F6676D77}" srcOrd="0" destOrd="0" presId="urn:microsoft.com/office/officeart/2005/8/layout/hList7"/>
    <dgm:cxn modelId="{0957D394-1113-4661-9227-D9D8ED551F84}" srcId="{4B1A96EB-FF1A-4FAC-80DB-4D6D0D6B1CE6}" destId="{C4D02369-6E14-44FE-9719-EC9BA4AB44FF}" srcOrd="2" destOrd="0" parTransId="{8DC37130-9951-4A1D-AECC-5D2477DA8070}" sibTransId="{0ADE912A-1AC1-4598-A2A8-333228C25A9F}"/>
    <dgm:cxn modelId="{BF80D5AC-F191-439E-8DAF-884CADCBA79A}" type="presOf" srcId="{471B1C29-A28A-4796-8C1C-BBFC7143E17F}" destId="{9E37C9F9-87A7-413C-8BF5-34555FCE050B}" srcOrd="1" destOrd="0" presId="urn:microsoft.com/office/officeart/2005/8/layout/hList7"/>
    <dgm:cxn modelId="{E3D244AF-C08E-4380-A0A7-EDD56BA576F7}" type="presOf" srcId="{0ADE912A-1AC1-4598-A2A8-333228C25A9F}" destId="{0D698BF2-D082-4DEF-AB7E-8FD6B9F2B60E}" srcOrd="0" destOrd="0" presId="urn:microsoft.com/office/officeart/2005/8/layout/hList7"/>
    <dgm:cxn modelId="{B96508B3-9FBC-4A87-8FE3-B50330AD5331}" type="presOf" srcId="{77E51B0C-43D3-4836-92E9-E7BDEA5B8A5B}" destId="{4AE4C669-5702-4C33-A184-C00B54E1E2E0}" srcOrd="0" destOrd="0" presId="urn:microsoft.com/office/officeart/2005/8/layout/hList7"/>
    <dgm:cxn modelId="{D583C3D0-6E13-4D6F-8388-C84514914D12}" srcId="{4B1A96EB-FF1A-4FAC-80DB-4D6D0D6B1CE6}" destId="{83A7CFFF-CAD2-4566-A115-35EA17AB3E89}" srcOrd="1" destOrd="0" parTransId="{B2EE6DC0-F9CA-48B2-8989-283B0B386D81}" sibTransId="{B8CF7890-F87F-4BB6-8C71-DA4024324ABA}"/>
    <dgm:cxn modelId="{C3C133D7-CBC4-479C-BDF1-FD6A795429FF}" type="presOf" srcId="{03020235-A8CD-45D0-B382-E5AACA898F1E}" destId="{583A27AB-37B8-4925-A5EB-F43CDE06A588}" srcOrd="1" destOrd="0" presId="urn:microsoft.com/office/officeart/2005/8/layout/hList7"/>
    <dgm:cxn modelId="{C712B3D8-2312-4800-B889-2EB4EDAD36BB}" type="presOf" srcId="{83A7CFFF-CAD2-4566-A115-35EA17AB3E89}" destId="{8C796C4C-CA25-4BFB-BF59-63B70AC28F48}" srcOrd="0" destOrd="0" presId="urn:microsoft.com/office/officeart/2005/8/layout/hList7"/>
    <dgm:cxn modelId="{77195CF4-99FC-471D-AA51-05EEB198D2D7}" type="presOf" srcId="{B8CF7890-F87F-4BB6-8C71-DA4024324ABA}" destId="{C8AA283B-944D-437E-9175-63BB00AB852F}" srcOrd="0" destOrd="0" presId="urn:microsoft.com/office/officeart/2005/8/layout/hList7"/>
    <dgm:cxn modelId="{4503A4F5-275A-4E64-97B5-65C607340898}" type="presOf" srcId="{83A7CFFF-CAD2-4566-A115-35EA17AB3E89}" destId="{A949BD5C-8BAF-4774-A2A8-40A7DE5EBDE9}" srcOrd="1" destOrd="0" presId="urn:microsoft.com/office/officeart/2005/8/layout/hList7"/>
    <dgm:cxn modelId="{2B8420C1-03E4-4568-A9DC-D09FC7BC7168}" type="presParOf" srcId="{C9451B33-CB43-4F52-981A-AFB1F6676D77}" destId="{0DE36DC4-DB71-453F-8A72-FC6912913B38}" srcOrd="0" destOrd="0" presId="urn:microsoft.com/office/officeart/2005/8/layout/hList7"/>
    <dgm:cxn modelId="{3F5FDC73-48FA-4F18-A2BB-0A28245A3DD7}" type="presParOf" srcId="{C9451B33-CB43-4F52-981A-AFB1F6676D77}" destId="{EB698F21-F6C3-406B-810A-2947B21925DC}" srcOrd="1" destOrd="0" presId="urn:microsoft.com/office/officeart/2005/8/layout/hList7"/>
    <dgm:cxn modelId="{AC74FC67-B432-48CD-A1A7-A3032D6EC61E}" type="presParOf" srcId="{EB698F21-F6C3-406B-810A-2947B21925DC}" destId="{F8C70F1A-43BC-4DFA-B2E0-E96F8291407B}" srcOrd="0" destOrd="0" presId="urn:microsoft.com/office/officeart/2005/8/layout/hList7"/>
    <dgm:cxn modelId="{15CE72C3-4393-4C3D-B606-35FA2C68A791}" type="presParOf" srcId="{F8C70F1A-43BC-4DFA-B2E0-E96F8291407B}" destId="{0B9E4F5A-AD8D-4CE6-B6C2-2CE20DF89F43}" srcOrd="0" destOrd="0" presId="urn:microsoft.com/office/officeart/2005/8/layout/hList7"/>
    <dgm:cxn modelId="{EBBECB19-32BC-4A88-A83F-EAFE57AF9A42}" type="presParOf" srcId="{F8C70F1A-43BC-4DFA-B2E0-E96F8291407B}" destId="{583A27AB-37B8-4925-A5EB-F43CDE06A588}" srcOrd="1" destOrd="0" presId="urn:microsoft.com/office/officeart/2005/8/layout/hList7"/>
    <dgm:cxn modelId="{3B89629A-6FD3-437C-9147-C1E4410DC593}" type="presParOf" srcId="{F8C70F1A-43BC-4DFA-B2E0-E96F8291407B}" destId="{94B273D3-B76C-4CE7-8CDE-6E94D9A5D475}" srcOrd="2" destOrd="0" presId="urn:microsoft.com/office/officeart/2005/8/layout/hList7"/>
    <dgm:cxn modelId="{B9F56FE8-2FA0-48E9-83FD-722665029EE6}" type="presParOf" srcId="{F8C70F1A-43BC-4DFA-B2E0-E96F8291407B}" destId="{BBE15DD4-9DB6-4F3B-A2F5-23D1F07EF560}" srcOrd="3" destOrd="0" presId="urn:microsoft.com/office/officeart/2005/8/layout/hList7"/>
    <dgm:cxn modelId="{082C7A7A-5759-469B-A26C-801A26EAB525}" type="presParOf" srcId="{EB698F21-F6C3-406B-810A-2947B21925DC}" destId="{4AE4C669-5702-4C33-A184-C00B54E1E2E0}" srcOrd="1" destOrd="0" presId="urn:microsoft.com/office/officeart/2005/8/layout/hList7"/>
    <dgm:cxn modelId="{CA5CD75F-0005-471A-B39D-AEEADD031172}" type="presParOf" srcId="{EB698F21-F6C3-406B-810A-2947B21925DC}" destId="{8EBD5331-ACC4-4E5F-B007-675214FDB5FB}" srcOrd="2" destOrd="0" presId="urn:microsoft.com/office/officeart/2005/8/layout/hList7"/>
    <dgm:cxn modelId="{86D7CE18-D708-4FD2-88E1-2B60B88966AA}" type="presParOf" srcId="{8EBD5331-ACC4-4E5F-B007-675214FDB5FB}" destId="{8C796C4C-CA25-4BFB-BF59-63B70AC28F48}" srcOrd="0" destOrd="0" presId="urn:microsoft.com/office/officeart/2005/8/layout/hList7"/>
    <dgm:cxn modelId="{370C8C47-D444-41C5-B03D-4C9DAFE90E51}" type="presParOf" srcId="{8EBD5331-ACC4-4E5F-B007-675214FDB5FB}" destId="{A949BD5C-8BAF-4774-A2A8-40A7DE5EBDE9}" srcOrd="1" destOrd="0" presId="urn:microsoft.com/office/officeart/2005/8/layout/hList7"/>
    <dgm:cxn modelId="{0FCF126D-AEFE-4979-A4E3-A9A18628CE6B}" type="presParOf" srcId="{8EBD5331-ACC4-4E5F-B007-675214FDB5FB}" destId="{A034FED7-4706-47ED-90C4-51C0C7BA66E9}" srcOrd="2" destOrd="0" presId="urn:microsoft.com/office/officeart/2005/8/layout/hList7"/>
    <dgm:cxn modelId="{1AB906A6-52BA-4746-BE40-DC1B7F211499}" type="presParOf" srcId="{8EBD5331-ACC4-4E5F-B007-675214FDB5FB}" destId="{49785914-D176-42CA-A081-A75F8733BBAF}" srcOrd="3" destOrd="0" presId="urn:microsoft.com/office/officeart/2005/8/layout/hList7"/>
    <dgm:cxn modelId="{46627C62-DBE8-488A-ACC4-727C507858F9}" type="presParOf" srcId="{EB698F21-F6C3-406B-810A-2947B21925DC}" destId="{C8AA283B-944D-437E-9175-63BB00AB852F}" srcOrd="3" destOrd="0" presId="urn:microsoft.com/office/officeart/2005/8/layout/hList7"/>
    <dgm:cxn modelId="{8829C4B0-1026-43D2-90A2-52293E6E5290}" type="presParOf" srcId="{EB698F21-F6C3-406B-810A-2947B21925DC}" destId="{02F1B91C-6D6C-4226-9BFB-3D9A701AF052}" srcOrd="4" destOrd="0" presId="urn:microsoft.com/office/officeart/2005/8/layout/hList7"/>
    <dgm:cxn modelId="{8BE51747-2ECD-448E-BDB2-7C19BD48DAFC}" type="presParOf" srcId="{02F1B91C-6D6C-4226-9BFB-3D9A701AF052}" destId="{07A331CE-BD4A-40A1-85A8-0FD7186FC2EC}" srcOrd="0" destOrd="0" presId="urn:microsoft.com/office/officeart/2005/8/layout/hList7"/>
    <dgm:cxn modelId="{E0A58B9C-B133-46AE-B265-07EECC476FE0}" type="presParOf" srcId="{02F1B91C-6D6C-4226-9BFB-3D9A701AF052}" destId="{7E7015DB-A54E-4C1F-B63E-B0834C87A2F6}" srcOrd="1" destOrd="0" presId="urn:microsoft.com/office/officeart/2005/8/layout/hList7"/>
    <dgm:cxn modelId="{1CF22860-BC17-42B3-8BC2-1AFAB8FFA4CB}" type="presParOf" srcId="{02F1B91C-6D6C-4226-9BFB-3D9A701AF052}" destId="{A99C9618-215C-44BE-9C75-FD3B4DD5A9B4}" srcOrd="2" destOrd="0" presId="urn:microsoft.com/office/officeart/2005/8/layout/hList7"/>
    <dgm:cxn modelId="{AF927C3E-A819-4220-83E1-6CAB1A76D0F0}" type="presParOf" srcId="{02F1B91C-6D6C-4226-9BFB-3D9A701AF052}" destId="{1C7D4B39-755F-40E9-BE0E-E92B21F5CEB6}" srcOrd="3" destOrd="0" presId="urn:microsoft.com/office/officeart/2005/8/layout/hList7"/>
    <dgm:cxn modelId="{2B029961-0974-4E19-A748-3B7D3848526D}" type="presParOf" srcId="{EB698F21-F6C3-406B-810A-2947B21925DC}" destId="{0D698BF2-D082-4DEF-AB7E-8FD6B9F2B60E}" srcOrd="5" destOrd="0" presId="urn:microsoft.com/office/officeart/2005/8/layout/hList7"/>
    <dgm:cxn modelId="{E1C2F3EA-7316-4D2A-9C71-152FC6A7798E}" type="presParOf" srcId="{EB698F21-F6C3-406B-810A-2947B21925DC}" destId="{82A5E682-24B5-4124-9732-5B8076E75EC3}" srcOrd="6" destOrd="0" presId="urn:microsoft.com/office/officeart/2005/8/layout/hList7"/>
    <dgm:cxn modelId="{627175EA-3DF0-4E10-8BCD-8DE32FE28299}" type="presParOf" srcId="{82A5E682-24B5-4124-9732-5B8076E75EC3}" destId="{6C8B283C-F66C-46F2-8C53-FCFC04614355}" srcOrd="0" destOrd="0" presId="urn:microsoft.com/office/officeart/2005/8/layout/hList7"/>
    <dgm:cxn modelId="{D13AEF4B-609A-4578-9175-8256D03215D3}" type="presParOf" srcId="{82A5E682-24B5-4124-9732-5B8076E75EC3}" destId="{9E37C9F9-87A7-413C-8BF5-34555FCE050B}" srcOrd="1" destOrd="0" presId="urn:microsoft.com/office/officeart/2005/8/layout/hList7"/>
    <dgm:cxn modelId="{FB6ED9DF-80D3-4505-BC94-D2EE0C87EE66}" type="presParOf" srcId="{82A5E682-24B5-4124-9732-5B8076E75EC3}" destId="{07335337-8884-43F1-9887-752F5A65ECCC}" srcOrd="2" destOrd="0" presId="urn:microsoft.com/office/officeart/2005/8/layout/hList7"/>
    <dgm:cxn modelId="{FED0C20A-3B23-4931-BAE4-80F129CA3229}" type="presParOf" srcId="{82A5E682-24B5-4124-9732-5B8076E75EC3}" destId="{4B5D4E05-31A0-402E-B589-96E5B4398A48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E2AE1DC-365E-40D3-A78C-D72015A9D671}" type="doc">
      <dgm:prSet loTypeId="urn:microsoft.com/office/officeart/2005/8/layout/hProcess6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6AA8F64C-8A85-4C25-BD86-2EE4C39CA98B}">
      <dgm:prSet phldrT="[Texto]"/>
      <dgm:spPr/>
      <dgm:t>
        <a:bodyPr/>
        <a:lstStyle/>
        <a:p>
          <a:r>
            <a:rPr lang="es-ES" dirty="0"/>
            <a:t>2024</a:t>
          </a:r>
        </a:p>
      </dgm:t>
    </dgm:pt>
    <dgm:pt modelId="{154EF9AA-DEAE-4AEF-9210-B5880C0E43AA}" type="parTrans" cxnId="{249374DF-992B-41DB-A1A9-AEC64FC766C5}">
      <dgm:prSet/>
      <dgm:spPr/>
      <dgm:t>
        <a:bodyPr/>
        <a:lstStyle/>
        <a:p>
          <a:endParaRPr lang="es-ES"/>
        </a:p>
      </dgm:t>
    </dgm:pt>
    <dgm:pt modelId="{65587312-1B26-40C0-9B04-872A11EEF8EE}" type="sibTrans" cxnId="{249374DF-992B-41DB-A1A9-AEC64FC766C5}">
      <dgm:prSet/>
      <dgm:spPr/>
      <dgm:t>
        <a:bodyPr/>
        <a:lstStyle/>
        <a:p>
          <a:endParaRPr lang="es-ES"/>
        </a:p>
      </dgm:t>
    </dgm:pt>
    <dgm:pt modelId="{5C8BE9E2-9867-42C7-B463-FF7400A48B85}">
      <dgm:prSet phldrT="[Texto]"/>
      <dgm:spPr/>
      <dgm:t>
        <a:bodyPr/>
        <a:lstStyle/>
        <a:p>
          <a:r>
            <a:rPr lang="es-ES" dirty="0"/>
            <a:t>B</a:t>
          </a:r>
        </a:p>
      </dgm:t>
    </dgm:pt>
    <dgm:pt modelId="{FE6801BE-7A64-4466-977F-C1983BE49A84}" type="parTrans" cxnId="{A92EE879-25F5-4B14-B208-F3EAF71D6712}">
      <dgm:prSet/>
      <dgm:spPr/>
      <dgm:t>
        <a:bodyPr/>
        <a:lstStyle/>
        <a:p>
          <a:endParaRPr lang="es-ES"/>
        </a:p>
      </dgm:t>
    </dgm:pt>
    <dgm:pt modelId="{ABC48B39-6B2F-4A55-A38A-C908C3B7C0D2}" type="sibTrans" cxnId="{A92EE879-25F5-4B14-B208-F3EAF71D6712}">
      <dgm:prSet/>
      <dgm:spPr/>
      <dgm:t>
        <a:bodyPr/>
        <a:lstStyle/>
        <a:p>
          <a:endParaRPr lang="es-ES"/>
        </a:p>
      </dgm:t>
    </dgm:pt>
    <dgm:pt modelId="{E4F602DF-F303-49D5-8927-4159A225312E}">
      <dgm:prSet phldrT="[Texto]"/>
      <dgm:spPr/>
      <dgm:t>
        <a:bodyPr/>
        <a:lstStyle/>
        <a:p>
          <a:r>
            <a:rPr lang="es-ES" dirty="0"/>
            <a:t>2025</a:t>
          </a:r>
        </a:p>
      </dgm:t>
    </dgm:pt>
    <dgm:pt modelId="{AFE90586-5434-49DC-926E-7FC384627DE5}" type="parTrans" cxnId="{5969615B-A2F9-4E56-AED7-DAAC844BDD78}">
      <dgm:prSet/>
      <dgm:spPr/>
      <dgm:t>
        <a:bodyPr/>
        <a:lstStyle/>
        <a:p>
          <a:endParaRPr lang="es-ES"/>
        </a:p>
      </dgm:t>
    </dgm:pt>
    <dgm:pt modelId="{B172049E-A345-47C9-A361-D57A6EF6AE2B}" type="sibTrans" cxnId="{5969615B-A2F9-4E56-AED7-DAAC844BDD78}">
      <dgm:prSet/>
      <dgm:spPr/>
      <dgm:t>
        <a:bodyPr/>
        <a:lstStyle/>
        <a:p>
          <a:endParaRPr lang="es-ES"/>
        </a:p>
      </dgm:t>
    </dgm:pt>
    <dgm:pt modelId="{4A5D659F-4C74-4DA2-B61C-DF6ED8A8526F}">
      <dgm:prSet phldrT="[Texto]"/>
      <dgm:spPr/>
      <dgm:t>
        <a:bodyPr/>
        <a:lstStyle/>
        <a:p>
          <a:r>
            <a:rPr lang="es-ES"/>
            <a:t>B</a:t>
          </a:r>
        </a:p>
      </dgm:t>
    </dgm:pt>
    <dgm:pt modelId="{B1986FE2-C0A7-43D9-8306-ACB6861C089E}" type="parTrans" cxnId="{C16A76FC-1D90-4956-BC29-D45A7101688F}">
      <dgm:prSet/>
      <dgm:spPr/>
      <dgm:t>
        <a:bodyPr/>
        <a:lstStyle/>
        <a:p>
          <a:endParaRPr lang="es-ES"/>
        </a:p>
      </dgm:t>
    </dgm:pt>
    <dgm:pt modelId="{E9083881-1056-4A66-B167-E55D7F5CC417}" type="sibTrans" cxnId="{C16A76FC-1D90-4956-BC29-D45A7101688F}">
      <dgm:prSet/>
      <dgm:spPr/>
      <dgm:t>
        <a:bodyPr/>
        <a:lstStyle/>
        <a:p>
          <a:endParaRPr lang="es-ES"/>
        </a:p>
      </dgm:t>
    </dgm:pt>
    <dgm:pt modelId="{25443025-313C-414A-979E-DB72951AD7B8}">
      <dgm:prSet/>
      <dgm:spPr/>
      <dgm:t>
        <a:bodyPr/>
        <a:lstStyle/>
        <a:p>
          <a:r>
            <a:rPr lang="es-ES" dirty="0"/>
            <a:t>2023</a:t>
          </a:r>
        </a:p>
      </dgm:t>
    </dgm:pt>
    <dgm:pt modelId="{8EB4539B-0A34-4FB0-90A2-060E56444664}" type="parTrans" cxnId="{3720CD13-675F-408B-82DC-C4E84767B742}">
      <dgm:prSet/>
      <dgm:spPr/>
      <dgm:t>
        <a:bodyPr/>
        <a:lstStyle/>
        <a:p>
          <a:endParaRPr lang="es-ES"/>
        </a:p>
      </dgm:t>
    </dgm:pt>
    <dgm:pt modelId="{B36AC648-AD45-4386-B1FC-26666612F69C}" type="sibTrans" cxnId="{3720CD13-675F-408B-82DC-C4E84767B742}">
      <dgm:prSet/>
      <dgm:spPr/>
      <dgm:t>
        <a:bodyPr/>
        <a:lstStyle/>
        <a:p>
          <a:endParaRPr lang="es-ES"/>
        </a:p>
      </dgm:t>
    </dgm:pt>
    <dgm:pt modelId="{4E949037-D74A-44CB-98EC-6FE787C2D85C}">
      <dgm:prSet custT="1"/>
      <dgm:spPr/>
      <dgm:t>
        <a:bodyPr/>
        <a:lstStyle/>
        <a:p>
          <a:r>
            <a:rPr lang="es-ES" sz="4800" dirty="0"/>
            <a:t>C</a:t>
          </a:r>
          <a:endParaRPr lang="es-ES" sz="6600" dirty="0"/>
        </a:p>
      </dgm:t>
    </dgm:pt>
    <dgm:pt modelId="{A6F0942B-86EF-4254-B39F-0C04102D800B}" type="parTrans" cxnId="{E20D4692-A26A-4E28-8703-085F23102E7B}">
      <dgm:prSet/>
      <dgm:spPr/>
      <dgm:t>
        <a:bodyPr/>
        <a:lstStyle/>
        <a:p>
          <a:endParaRPr lang="es-ES"/>
        </a:p>
      </dgm:t>
    </dgm:pt>
    <dgm:pt modelId="{33590E17-4424-4A21-AFAB-B25EDE8A3A26}" type="sibTrans" cxnId="{E20D4692-A26A-4E28-8703-085F23102E7B}">
      <dgm:prSet/>
      <dgm:spPr/>
      <dgm:t>
        <a:bodyPr/>
        <a:lstStyle/>
        <a:p>
          <a:endParaRPr lang="es-ES"/>
        </a:p>
      </dgm:t>
    </dgm:pt>
    <dgm:pt modelId="{546227B8-718F-475D-92F8-58826BCEEE44}" type="pres">
      <dgm:prSet presAssocID="{EE2AE1DC-365E-40D3-A78C-D72015A9D671}" presName="theList" presStyleCnt="0">
        <dgm:presLayoutVars>
          <dgm:dir/>
          <dgm:animLvl val="lvl"/>
          <dgm:resizeHandles val="exact"/>
        </dgm:presLayoutVars>
      </dgm:prSet>
      <dgm:spPr/>
    </dgm:pt>
    <dgm:pt modelId="{74C1132A-B775-4AA6-A323-983691B11A70}" type="pres">
      <dgm:prSet presAssocID="{25443025-313C-414A-979E-DB72951AD7B8}" presName="compNode" presStyleCnt="0"/>
      <dgm:spPr/>
    </dgm:pt>
    <dgm:pt modelId="{27295446-3BA4-44B6-B649-916760F73B82}" type="pres">
      <dgm:prSet presAssocID="{25443025-313C-414A-979E-DB72951AD7B8}" presName="noGeometry" presStyleCnt="0"/>
      <dgm:spPr/>
    </dgm:pt>
    <dgm:pt modelId="{C6FEC6B5-F46C-4D00-940C-DDF7409878BE}" type="pres">
      <dgm:prSet presAssocID="{25443025-313C-414A-979E-DB72951AD7B8}" presName="childTextVisible" presStyleLbl="bgAccFollowNode1" presStyleIdx="0" presStyleCnt="3">
        <dgm:presLayoutVars>
          <dgm:bulletEnabled val="1"/>
        </dgm:presLayoutVars>
      </dgm:prSet>
      <dgm:spPr/>
    </dgm:pt>
    <dgm:pt modelId="{D82F1CFC-5CC7-4173-9790-65619670BC89}" type="pres">
      <dgm:prSet presAssocID="{25443025-313C-414A-979E-DB72951AD7B8}" presName="childTextHidden" presStyleLbl="bgAccFollowNode1" presStyleIdx="0" presStyleCnt="3"/>
      <dgm:spPr/>
    </dgm:pt>
    <dgm:pt modelId="{FA5D76D8-7648-42C9-ACFB-73C7ECF22068}" type="pres">
      <dgm:prSet presAssocID="{25443025-313C-414A-979E-DB72951AD7B8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F023CBD0-CAD5-4F9D-8426-4D4AA34000C6}" type="pres">
      <dgm:prSet presAssocID="{25443025-313C-414A-979E-DB72951AD7B8}" presName="aSpace" presStyleCnt="0"/>
      <dgm:spPr/>
    </dgm:pt>
    <dgm:pt modelId="{3440B565-1C4E-4101-B926-995A5F1F83F7}" type="pres">
      <dgm:prSet presAssocID="{6AA8F64C-8A85-4C25-BD86-2EE4C39CA98B}" presName="compNode" presStyleCnt="0"/>
      <dgm:spPr/>
    </dgm:pt>
    <dgm:pt modelId="{A4066276-F7B8-433B-B47A-E36A13F40EB6}" type="pres">
      <dgm:prSet presAssocID="{6AA8F64C-8A85-4C25-BD86-2EE4C39CA98B}" presName="noGeometry" presStyleCnt="0"/>
      <dgm:spPr/>
    </dgm:pt>
    <dgm:pt modelId="{CEC3EF96-5486-4130-A44A-FAA35A25E155}" type="pres">
      <dgm:prSet presAssocID="{6AA8F64C-8A85-4C25-BD86-2EE4C39CA98B}" presName="childTextVisible" presStyleLbl="bgAccFollowNode1" presStyleIdx="1" presStyleCnt="3" custLinFactNeighborY="2929">
        <dgm:presLayoutVars>
          <dgm:bulletEnabled val="1"/>
        </dgm:presLayoutVars>
      </dgm:prSet>
      <dgm:spPr/>
    </dgm:pt>
    <dgm:pt modelId="{4314B98F-31C6-44DA-9A9E-710495A2CC9C}" type="pres">
      <dgm:prSet presAssocID="{6AA8F64C-8A85-4C25-BD86-2EE4C39CA98B}" presName="childTextHidden" presStyleLbl="bgAccFollowNode1" presStyleIdx="1" presStyleCnt="3"/>
      <dgm:spPr/>
    </dgm:pt>
    <dgm:pt modelId="{67EEBC95-62A4-4B9B-90D1-E62339CBC48C}" type="pres">
      <dgm:prSet presAssocID="{6AA8F64C-8A85-4C25-BD86-2EE4C39CA98B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6D05F36A-4C65-45D6-9B17-F26EBE17DFF3}" type="pres">
      <dgm:prSet presAssocID="{6AA8F64C-8A85-4C25-BD86-2EE4C39CA98B}" presName="aSpace" presStyleCnt="0"/>
      <dgm:spPr/>
    </dgm:pt>
    <dgm:pt modelId="{6D0EB6B6-C58A-415D-91C8-7C46B3FD38E0}" type="pres">
      <dgm:prSet presAssocID="{E4F602DF-F303-49D5-8927-4159A225312E}" presName="compNode" presStyleCnt="0"/>
      <dgm:spPr/>
    </dgm:pt>
    <dgm:pt modelId="{A1F77184-8F1D-4AB8-A42A-ED2A44B37DEC}" type="pres">
      <dgm:prSet presAssocID="{E4F602DF-F303-49D5-8927-4159A225312E}" presName="noGeometry" presStyleCnt="0"/>
      <dgm:spPr/>
    </dgm:pt>
    <dgm:pt modelId="{AF525779-2C5C-4182-B42A-9F3845A810EB}" type="pres">
      <dgm:prSet presAssocID="{E4F602DF-F303-49D5-8927-4159A225312E}" presName="childTextVisible" presStyleLbl="bgAccFollowNode1" presStyleIdx="2" presStyleCnt="3" custLinFactNeighborX="-2120" custLinFactNeighborY="-1395">
        <dgm:presLayoutVars>
          <dgm:bulletEnabled val="1"/>
        </dgm:presLayoutVars>
      </dgm:prSet>
      <dgm:spPr/>
    </dgm:pt>
    <dgm:pt modelId="{B6DF1E62-06F4-4503-B4D0-E6F41E2E8895}" type="pres">
      <dgm:prSet presAssocID="{E4F602DF-F303-49D5-8927-4159A225312E}" presName="childTextHidden" presStyleLbl="bgAccFollowNode1" presStyleIdx="2" presStyleCnt="3"/>
      <dgm:spPr/>
    </dgm:pt>
    <dgm:pt modelId="{BC1781D5-41FE-494D-9E61-AFAE89D19EBC}" type="pres">
      <dgm:prSet presAssocID="{E4F602DF-F303-49D5-8927-4159A225312E}" presName="parentText" presStyleLbl="node1" presStyleIdx="2" presStyleCnt="3">
        <dgm:presLayoutVars>
          <dgm:chMax val="1"/>
          <dgm:bulletEnabled val="1"/>
        </dgm:presLayoutVars>
      </dgm:prSet>
      <dgm:spPr/>
    </dgm:pt>
  </dgm:ptLst>
  <dgm:cxnLst>
    <dgm:cxn modelId="{7D5C1613-19A9-4DEE-83BE-3C4662520FC6}" type="presOf" srcId="{4A5D659F-4C74-4DA2-B61C-DF6ED8A8526F}" destId="{B6DF1E62-06F4-4503-B4D0-E6F41E2E8895}" srcOrd="1" destOrd="0" presId="urn:microsoft.com/office/officeart/2005/8/layout/hProcess6"/>
    <dgm:cxn modelId="{3720CD13-675F-408B-82DC-C4E84767B742}" srcId="{EE2AE1DC-365E-40D3-A78C-D72015A9D671}" destId="{25443025-313C-414A-979E-DB72951AD7B8}" srcOrd="0" destOrd="0" parTransId="{8EB4539B-0A34-4FB0-90A2-060E56444664}" sibTransId="{B36AC648-AD45-4386-B1FC-26666612F69C}"/>
    <dgm:cxn modelId="{5969615B-A2F9-4E56-AED7-DAAC844BDD78}" srcId="{EE2AE1DC-365E-40D3-A78C-D72015A9D671}" destId="{E4F602DF-F303-49D5-8927-4159A225312E}" srcOrd="2" destOrd="0" parTransId="{AFE90586-5434-49DC-926E-7FC384627DE5}" sibTransId="{B172049E-A345-47C9-A361-D57A6EF6AE2B}"/>
    <dgm:cxn modelId="{B783BA49-11EB-49BB-A2DB-1916BA31153B}" type="presOf" srcId="{4E949037-D74A-44CB-98EC-6FE787C2D85C}" destId="{C6FEC6B5-F46C-4D00-940C-DDF7409878BE}" srcOrd="0" destOrd="0" presId="urn:microsoft.com/office/officeart/2005/8/layout/hProcess6"/>
    <dgm:cxn modelId="{0BE9FF69-C0A4-438C-88AE-D2A97D2AE4F2}" type="presOf" srcId="{6AA8F64C-8A85-4C25-BD86-2EE4C39CA98B}" destId="{67EEBC95-62A4-4B9B-90D1-E62339CBC48C}" srcOrd="0" destOrd="0" presId="urn:microsoft.com/office/officeart/2005/8/layout/hProcess6"/>
    <dgm:cxn modelId="{B08CD779-3D6B-4C24-8376-EFF84F1378B0}" type="presOf" srcId="{4E949037-D74A-44CB-98EC-6FE787C2D85C}" destId="{D82F1CFC-5CC7-4173-9790-65619670BC89}" srcOrd="1" destOrd="0" presId="urn:microsoft.com/office/officeart/2005/8/layout/hProcess6"/>
    <dgm:cxn modelId="{A92EE879-25F5-4B14-B208-F3EAF71D6712}" srcId="{6AA8F64C-8A85-4C25-BD86-2EE4C39CA98B}" destId="{5C8BE9E2-9867-42C7-B463-FF7400A48B85}" srcOrd="0" destOrd="0" parTransId="{FE6801BE-7A64-4466-977F-C1983BE49A84}" sibTransId="{ABC48B39-6B2F-4A55-A38A-C908C3B7C0D2}"/>
    <dgm:cxn modelId="{8081677C-47D0-4B2F-9D3A-C6B245AE301E}" type="presOf" srcId="{EE2AE1DC-365E-40D3-A78C-D72015A9D671}" destId="{546227B8-718F-475D-92F8-58826BCEEE44}" srcOrd="0" destOrd="0" presId="urn:microsoft.com/office/officeart/2005/8/layout/hProcess6"/>
    <dgm:cxn modelId="{AB44D18B-1CE0-4BB5-84F1-0C90619BDBF2}" type="presOf" srcId="{5C8BE9E2-9867-42C7-B463-FF7400A48B85}" destId="{4314B98F-31C6-44DA-9A9E-710495A2CC9C}" srcOrd="1" destOrd="0" presId="urn:microsoft.com/office/officeart/2005/8/layout/hProcess6"/>
    <dgm:cxn modelId="{6F79D08F-7FA1-4DA1-BE3A-3C8FE8072BB7}" type="presOf" srcId="{5C8BE9E2-9867-42C7-B463-FF7400A48B85}" destId="{CEC3EF96-5486-4130-A44A-FAA35A25E155}" srcOrd="0" destOrd="0" presId="urn:microsoft.com/office/officeart/2005/8/layout/hProcess6"/>
    <dgm:cxn modelId="{E20D4692-A26A-4E28-8703-085F23102E7B}" srcId="{25443025-313C-414A-979E-DB72951AD7B8}" destId="{4E949037-D74A-44CB-98EC-6FE787C2D85C}" srcOrd="0" destOrd="0" parTransId="{A6F0942B-86EF-4254-B39F-0C04102D800B}" sibTransId="{33590E17-4424-4A21-AFAB-B25EDE8A3A26}"/>
    <dgm:cxn modelId="{24639993-8C64-4CC8-BD3D-3C8799D8B7A0}" type="presOf" srcId="{4A5D659F-4C74-4DA2-B61C-DF6ED8A8526F}" destId="{AF525779-2C5C-4182-B42A-9F3845A810EB}" srcOrd="0" destOrd="0" presId="urn:microsoft.com/office/officeart/2005/8/layout/hProcess6"/>
    <dgm:cxn modelId="{6CAC79D9-6729-413C-888A-EF9EA31C9585}" type="presOf" srcId="{E4F602DF-F303-49D5-8927-4159A225312E}" destId="{BC1781D5-41FE-494D-9E61-AFAE89D19EBC}" srcOrd="0" destOrd="0" presId="urn:microsoft.com/office/officeart/2005/8/layout/hProcess6"/>
    <dgm:cxn modelId="{993C7FDD-0039-49E4-B59B-A894C8F7E9CA}" type="presOf" srcId="{25443025-313C-414A-979E-DB72951AD7B8}" destId="{FA5D76D8-7648-42C9-ACFB-73C7ECF22068}" srcOrd="0" destOrd="0" presId="urn:microsoft.com/office/officeart/2005/8/layout/hProcess6"/>
    <dgm:cxn modelId="{249374DF-992B-41DB-A1A9-AEC64FC766C5}" srcId="{EE2AE1DC-365E-40D3-A78C-D72015A9D671}" destId="{6AA8F64C-8A85-4C25-BD86-2EE4C39CA98B}" srcOrd="1" destOrd="0" parTransId="{154EF9AA-DEAE-4AEF-9210-B5880C0E43AA}" sibTransId="{65587312-1B26-40C0-9B04-872A11EEF8EE}"/>
    <dgm:cxn modelId="{C16A76FC-1D90-4956-BC29-D45A7101688F}" srcId="{E4F602DF-F303-49D5-8927-4159A225312E}" destId="{4A5D659F-4C74-4DA2-B61C-DF6ED8A8526F}" srcOrd="0" destOrd="0" parTransId="{B1986FE2-C0A7-43D9-8306-ACB6861C089E}" sibTransId="{E9083881-1056-4A66-B167-E55D7F5CC417}"/>
    <dgm:cxn modelId="{EAFCD24D-1E52-4D42-B2C6-02DB05DB9D13}" type="presParOf" srcId="{546227B8-718F-475D-92F8-58826BCEEE44}" destId="{74C1132A-B775-4AA6-A323-983691B11A70}" srcOrd="0" destOrd="0" presId="urn:microsoft.com/office/officeart/2005/8/layout/hProcess6"/>
    <dgm:cxn modelId="{7B2CA6FD-9A79-4BF2-8ECD-01929A406276}" type="presParOf" srcId="{74C1132A-B775-4AA6-A323-983691B11A70}" destId="{27295446-3BA4-44B6-B649-916760F73B82}" srcOrd="0" destOrd="0" presId="urn:microsoft.com/office/officeart/2005/8/layout/hProcess6"/>
    <dgm:cxn modelId="{D809B8F8-E1AD-4AF4-ABEA-6723DA7C2A39}" type="presParOf" srcId="{74C1132A-B775-4AA6-A323-983691B11A70}" destId="{C6FEC6B5-F46C-4D00-940C-DDF7409878BE}" srcOrd="1" destOrd="0" presId="urn:microsoft.com/office/officeart/2005/8/layout/hProcess6"/>
    <dgm:cxn modelId="{69D23C97-60D3-4B73-9C2F-48D12C7F47A8}" type="presParOf" srcId="{74C1132A-B775-4AA6-A323-983691B11A70}" destId="{D82F1CFC-5CC7-4173-9790-65619670BC89}" srcOrd="2" destOrd="0" presId="urn:microsoft.com/office/officeart/2005/8/layout/hProcess6"/>
    <dgm:cxn modelId="{5C855278-E93C-4E53-AE5F-733BEA37F0B9}" type="presParOf" srcId="{74C1132A-B775-4AA6-A323-983691B11A70}" destId="{FA5D76D8-7648-42C9-ACFB-73C7ECF22068}" srcOrd="3" destOrd="0" presId="urn:microsoft.com/office/officeart/2005/8/layout/hProcess6"/>
    <dgm:cxn modelId="{981CFD59-246B-4E04-BD2B-19648F547286}" type="presParOf" srcId="{546227B8-718F-475D-92F8-58826BCEEE44}" destId="{F023CBD0-CAD5-4F9D-8426-4D4AA34000C6}" srcOrd="1" destOrd="0" presId="urn:microsoft.com/office/officeart/2005/8/layout/hProcess6"/>
    <dgm:cxn modelId="{E4A3A98A-E19F-4F9E-A0EE-72440153DC9C}" type="presParOf" srcId="{546227B8-718F-475D-92F8-58826BCEEE44}" destId="{3440B565-1C4E-4101-B926-995A5F1F83F7}" srcOrd="2" destOrd="0" presId="urn:microsoft.com/office/officeart/2005/8/layout/hProcess6"/>
    <dgm:cxn modelId="{A562E85A-EC20-4608-A094-4615ADBFAC85}" type="presParOf" srcId="{3440B565-1C4E-4101-B926-995A5F1F83F7}" destId="{A4066276-F7B8-433B-B47A-E36A13F40EB6}" srcOrd="0" destOrd="0" presId="urn:microsoft.com/office/officeart/2005/8/layout/hProcess6"/>
    <dgm:cxn modelId="{6A609D86-2E7A-4C3E-B69A-B25CF28D9293}" type="presParOf" srcId="{3440B565-1C4E-4101-B926-995A5F1F83F7}" destId="{CEC3EF96-5486-4130-A44A-FAA35A25E155}" srcOrd="1" destOrd="0" presId="urn:microsoft.com/office/officeart/2005/8/layout/hProcess6"/>
    <dgm:cxn modelId="{A4DB460A-05D5-4BF2-B25A-27C61DA84A91}" type="presParOf" srcId="{3440B565-1C4E-4101-B926-995A5F1F83F7}" destId="{4314B98F-31C6-44DA-9A9E-710495A2CC9C}" srcOrd="2" destOrd="0" presId="urn:microsoft.com/office/officeart/2005/8/layout/hProcess6"/>
    <dgm:cxn modelId="{FBDD042A-DA48-4021-892E-F845855B5292}" type="presParOf" srcId="{3440B565-1C4E-4101-B926-995A5F1F83F7}" destId="{67EEBC95-62A4-4B9B-90D1-E62339CBC48C}" srcOrd="3" destOrd="0" presId="urn:microsoft.com/office/officeart/2005/8/layout/hProcess6"/>
    <dgm:cxn modelId="{F9E989ED-574B-44A1-BBDD-1A3C1543F8C2}" type="presParOf" srcId="{546227B8-718F-475D-92F8-58826BCEEE44}" destId="{6D05F36A-4C65-45D6-9B17-F26EBE17DFF3}" srcOrd="3" destOrd="0" presId="urn:microsoft.com/office/officeart/2005/8/layout/hProcess6"/>
    <dgm:cxn modelId="{941654DE-F960-4AB3-9CE8-11B1A8B91222}" type="presParOf" srcId="{546227B8-718F-475D-92F8-58826BCEEE44}" destId="{6D0EB6B6-C58A-415D-91C8-7C46B3FD38E0}" srcOrd="4" destOrd="0" presId="urn:microsoft.com/office/officeart/2005/8/layout/hProcess6"/>
    <dgm:cxn modelId="{1E2C7307-0504-4FA2-9894-57C58665C3EE}" type="presParOf" srcId="{6D0EB6B6-C58A-415D-91C8-7C46B3FD38E0}" destId="{A1F77184-8F1D-4AB8-A42A-ED2A44B37DEC}" srcOrd="0" destOrd="0" presId="urn:microsoft.com/office/officeart/2005/8/layout/hProcess6"/>
    <dgm:cxn modelId="{D533D3B8-FD07-4886-A39C-5DD95AEBCD43}" type="presParOf" srcId="{6D0EB6B6-C58A-415D-91C8-7C46B3FD38E0}" destId="{AF525779-2C5C-4182-B42A-9F3845A810EB}" srcOrd="1" destOrd="0" presId="urn:microsoft.com/office/officeart/2005/8/layout/hProcess6"/>
    <dgm:cxn modelId="{B24B1C17-3DEE-4BAE-A742-FC5DF5215516}" type="presParOf" srcId="{6D0EB6B6-C58A-415D-91C8-7C46B3FD38E0}" destId="{B6DF1E62-06F4-4503-B4D0-E6F41E2E8895}" srcOrd="2" destOrd="0" presId="urn:microsoft.com/office/officeart/2005/8/layout/hProcess6"/>
    <dgm:cxn modelId="{7A31234E-9635-4BD4-985F-2239DCD8E695}" type="presParOf" srcId="{6D0EB6B6-C58A-415D-91C8-7C46B3FD38E0}" destId="{BC1781D5-41FE-494D-9E61-AFAE89D19EBC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DC1E550-B126-4F29-B6CF-D53B2564E717}" type="doc">
      <dgm:prSet loTypeId="urn:microsoft.com/office/officeart/2005/8/layout/list1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27BEC184-E33D-4C2F-A409-B7B3B539BBA6}">
      <dgm:prSet custT="1"/>
      <dgm:spPr/>
      <dgm:t>
        <a:bodyPr/>
        <a:lstStyle/>
        <a:p>
          <a:pPr>
            <a:buNone/>
          </a:pPr>
          <a:r>
            <a:rPr lang="es-ES" sz="1600" b="1">
              <a:solidFill>
                <a:schemeClr val="tx1"/>
              </a:solidFill>
            </a:rPr>
            <a:t>SIMULACROS INSTITUCIONALES</a:t>
          </a:r>
          <a:endParaRPr lang="es-ES" sz="1600">
            <a:solidFill>
              <a:schemeClr val="tx1"/>
            </a:solidFill>
          </a:endParaRPr>
        </a:p>
      </dgm:t>
    </dgm:pt>
    <dgm:pt modelId="{8E2A3DF3-6DD8-4A38-B431-D781CC9DA335}" type="parTrans" cxnId="{66BE563C-95AF-4D8C-BF18-99CB63EF8875}">
      <dgm:prSet/>
      <dgm:spPr/>
      <dgm:t>
        <a:bodyPr/>
        <a:lstStyle/>
        <a:p>
          <a:endParaRPr lang="es-ES" sz="2400">
            <a:solidFill>
              <a:schemeClr val="tx1"/>
            </a:solidFill>
          </a:endParaRPr>
        </a:p>
      </dgm:t>
    </dgm:pt>
    <dgm:pt modelId="{901DF007-C839-470A-A5ED-93F17B81BC04}" type="sibTrans" cxnId="{66BE563C-95AF-4D8C-BF18-99CB63EF8875}">
      <dgm:prSet/>
      <dgm:spPr/>
      <dgm:t>
        <a:bodyPr/>
        <a:lstStyle/>
        <a:p>
          <a:endParaRPr lang="es-ES" sz="2400">
            <a:solidFill>
              <a:schemeClr val="tx1"/>
            </a:solidFill>
          </a:endParaRPr>
        </a:p>
      </dgm:t>
    </dgm:pt>
    <dgm:pt modelId="{18FD83DE-577C-4F99-BC99-E6D23FEF1AEF}">
      <dgm:prSet custT="1"/>
      <dgm:spPr/>
      <dgm:t>
        <a:bodyPr/>
        <a:lstStyle/>
        <a:p>
          <a:pPr>
            <a:buNone/>
          </a:pPr>
          <a:r>
            <a:rPr lang="es-ES" sz="1600" b="1">
              <a:solidFill>
                <a:schemeClr val="tx1"/>
              </a:solidFill>
            </a:rPr>
            <a:t>SIMULACROS GENERALES</a:t>
          </a:r>
          <a:endParaRPr lang="es-ES" sz="1600">
            <a:solidFill>
              <a:schemeClr val="tx1"/>
            </a:solidFill>
          </a:endParaRPr>
        </a:p>
      </dgm:t>
    </dgm:pt>
    <dgm:pt modelId="{78D1ACD4-265F-4BE9-864A-0898E3F254B2}" type="parTrans" cxnId="{7AB32B84-C9B6-4B5C-AAB4-885FEDC6A23F}">
      <dgm:prSet/>
      <dgm:spPr/>
      <dgm:t>
        <a:bodyPr/>
        <a:lstStyle/>
        <a:p>
          <a:endParaRPr lang="es-ES" sz="2400">
            <a:solidFill>
              <a:schemeClr val="tx1"/>
            </a:solidFill>
          </a:endParaRPr>
        </a:p>
      </dgm:t>
    </dgm:pt>
    <dgm:pt modelId="{61FE1A3B-BD3E-4B48-BE07-B8FAA2DB4069}" type="sibTrans" cxnId="{7AB32B84-C9B6-4B5C-AAB4-885FEDC6A23F}">
      <dgm:prSet/>
      <dgm:spPr/>
      <dgm:t>
        <a:bodyPr/>
        <a:lstStyle/>
        <a:p>
          <a:endParaRPr lang="es-ES" sz="2400">
            <a:solidFill>
              <a:schemeClr val="tx1"/>
            </a:solidFill>
          </a:endParaRPr>
        </a:p>
      </dgm:t>
    </dgm:pt>
    <dgm:pt modelId="{8828B4E8-120B-432E-9300-77CBBC38A4A8}">
      <dgm:prSet custT="1"/>
      <dgm:spPr/>
      <dgm:t>
        <a:bodyPr/>
        <a:lstStyle/>
        <a:p>
          <a:pPr>
            <a:buNone/>
          </a:pPr>
          <a:r>
            <a:rPr lang="es-ES" sz="1600" dirty="0">
              <a:solidFill>
                <a:schemeClr val="tx1"/>
              </a:solidFill>
            </a:rPr>
            <a:t>S</a:t>
          </a:r>
          <a:r>
            <a:rPr lang="es-ES" sz="1600" b="1" dirty="0">
              <a:solidFill>
                <a:schemeClr val="tx1"/>
              </a:solidFill>
            </a:rPr>
            <a:t>IMULACROS POR AREA DEL SABER </a:t>
          </a:r>
          <a:endParaRPr lang="es-ES" sz="1600" dirty="0">
            <a:solidFill>
              <a:schemeClr val="tx1"/>
            </a:solidFill>
          </a:endParaRPr>
        </a:p>
      </dgm:t>
    </dgm:pt>
    <dgm:pt modelId="{90D46C70-1B7B-4937-B947-7C6C53A7F25A}" type="parTrans" cxnId="{177ADB9E-B4DF-4466-938F-F11ECEF4F96D}">
      <dgm:prSet/>
      <dgm:spPr/>
      <dgm:t>
        <a:bodyPr/>
        <a:lstStyle/>
        <a:p>
          <a:endParaRPr lang="es-ES" sz="2400">
            <a:solidFill>
              <a:schemeClr val="tx1"/>
            </a:solidFill>
          </a:endParaRPr>
        </a:p>
      </dgm:t>
    </dgm:pt>
    <dgm:pt modelId="{E9AEC16D-C778-4EDA-B627-0DDC76769442}" type="sibTrans" cxnId="{177ADB9E-B4DF-4466-938F-F11ECEF4F96D}">
      <dgm:prSet/>
      <dgm:spPr/>
      <dgm:t>
        <a:bodyPr/>
        <a:lstStyle/>
        <a:p>
          <a:endParaRPr lang="es-ES" sz="2400">
            <a:solidFill>
              <a:schemeClr val="tx1"/>
            </a:solidFill>
          </a:endParaRPr>
        </a:p>
      </dgm:t>
    </dgm:pt>
    <dgm:pt modelId="{C48289F6-2113-4837-A547-5647B9590D5E}">
      <dgm:prSet custT="1"/>
      <dgm:spPr/>
      <dgm:t>
        <a:bodyPr/>
        <a:lstStyle/>
        <a:p>
          <a:pPr>
            <a:buNone/>
          </a:pPr>
          <a:r>
            <a:rPr lang="es-ES" sz="1600" b="1" dirty="0">
              <a:solidFill>
                <a:schemeClr val="tx1"/>
              </a:solidFill>
            </a:rPr>
            <a:t>CONVENIO INTERINSTITUCIONAL: TRES EDITORES</a:t>
          </a:r>
          <a:endParaRPr lang="es-ES" sz="1600" dirty="0">
            <a:solidFill>
              <a:schemeClr val="tx1"/>
            </a:solidFill>
          </a:endParaRPr>
        </a:p>
      </dgm:t>
    </dgm:pt>
    <dgm:pt modelId="{CD33ACF7-0B44-43D2-8B5E-C04479281FFA}" type="parTrans" cxnId="{3B8D49CA-36A6-4898-986A-7D57FC81F509}">
      <dgm:prSet/>
      <dgm:spPr/>
      <dgm:t>
        <a:bodyPr/>
        <a:lstStyle/>
        <a:p>
          <a:endParaRPr lang="es-ES" sz="2400">
            <a:solidFill>
              <a:schemeClr val="tx1"/>
            </a:solidFill>
          </a:endParaRPr>
        </a:p>
      </dgm:t>
    </dgm:pt>
    <dgm:pt modelId="{8E05C76E-FA39-4493-A342-51B2110D9708}" type="sibTrans" cxnId="{3B8D49CA-36A6-4898-986A-7D57FC81F509}">
      <dgm:prSet/>
      <dgm:spPr/>
      <dgm:t>
        <a:bodyPr/>
        <a:lstStyle/>
        <a:p>
          <a:endParaRPr lang="es-ES" sz="2400">
            <a:solidFill>
              <a:schemeClr val="tx1"/>
            </a:solidFill>
          </a:endParaRPr>
        </a:p>
      </dgm:t>
    </dgm:pt>
    <dgm:pt modelId="{A6DA2B0D-CD33-473E-AC95-BA46A797CB0A}">
      <dgm:prSet custT="1"/>
      <dgm:spPr/>
      <dgm:t>
        <a:bodyPr/>
        <a:lstStyle/>
        <a:p>
          <a:pPr>
            <a:buNone/>
          </a:pPr>
          <a:r>
            <a:rPr lang="es-ES" sz="1600" b="1" dirty="0">
              <a:solidFill>
                <a:schemeClr val="tx1"/>
              </a:solidFill>
            </a:rPr>
            <a:t>AJUSTES A PLAN DE ESTUDIOS </a:t>
          </a:r>
          <a:endParaRPr lang="es-ES" sz="1600" dirty="0">
            <a:solidFill>
              <a:schemeClr val="tx1"/>
            </a:solidFill>
          </a:endParaRPr>
        </a:p>
      </dgm:t>
    </dgm:pt>
    <dgm:pt modelId="{A69B6212-58A2-48D5-B107-A8522BFD1467}" type="parTrans" cxnId="{A6E46D41-7D18-4FAE-93E5-BF5063807FD3}">
      <dgm:prSet/>
      <dgm:spPr/>
      <dgm:t>
        <a:bodyPr/>
        <a:lstStyle/>
        <a:p>
          <a:endParaRPr lang="es-ES" sz="2400">
            <a:solidFill>
              <a:schemeClr val="tx1"/>
            </a:solidFill>
          </a:endParaRPr>
        </a:p>
      </dgm:t>
    </dgm:pt>
    <dgm:pt modelId="{A81BDE52-4EAB-4CBB-B609-8434DB2DF1B0}" type="sibTrans" cxnId="{A6E46D41-7D18-4FAE-93E5-BF5063807FD3}">
      <dgm:prSet/>
      <dgm:spPr/>
      <dgm:t>
        <a:bodyPr/>
        <a:lstStyle/>
        <a:p>
          <a:endParaRPr lang="es-ES" sz="2400">
            <a:solidFill>
              <a:schemeClr val="tx1"/>
            </a:solidFill>
          </a:endParaRPr>
        </a:p>
      </dgm:t>
    </dgm:pt>
    <dgm:pt modelId="{F1A7A8E7-3D6C-4781-A877-4FF082FBDDB5}">
      <dgm:prSet custT="1"/>
      <dgm:spPr/>
      <dgm:t>
        <a:bodyPr/>
        <a:lstStyle/>
        <a:p>
          <a:pPr>
            <a:buFont typeface="Wingdings" panose="05000000000000000000" pitchFamily="2" charset="2"/>
            <a:buChar char=""/>
          </a:pPr>
          <a:r>
            <a:rPr lang="es-CO" sz="1600" b="1" dirty="0">
              <a:solidFill>
                <a:schemeClr val="tx1"/>
              </a:solidFill>
            </a:rPr>
            <a:t>SOCIALIZACIÓN DE LINEAMIENTOS PRUEBAS SABER 11/2025</a:t>
          </a:r>
          <a:endParaRPr lang="es-ES" sz="1600" dirty="0">
            <a:solidFill>
              <a:schemeClr val="tx1"/>
            </a:solidFill>
          </a:endParaRPr>
        </a:p>
      </dgm:t>
    </dgm:pt>
    <dgm:pt modelId="{49818BE4-9ED3-4CB5-BA33-DAEB2290807E}" type="parTrans" cxnId="{F1D91308-B113-43F7-B8C6-59374012CC6A}">
      <dgm:prSet/>
      <dgm:spPr/>
      <dgm:t>
        <a:bodyPr/>
        <a:lstStyle/>
        <a:p>
          <a:endParaRPr lang="es-ES" sz="2400">
            <a:solidFill>
              <a:schemeClr val="tx1"/>
            </a:solidFill>
          </a:endParaRPr>
        </a:p>
      </dgm:t>
    </dgm:pt>
    <dgm:pt modelId="{5F9F8544-64C6-4118-AE89-50DC323087CB}" type="sibTrans" cxnId="{F1D91308-B113-43F7-B8C6-59374012CC6A}">
      <dgm:prSet/>
      <dgm:spPr/>
      <dgm:t>
        <a:bodyPr/>
        <a:lstStyle/>
        <a:p>
          <a:endParaRPr lang="es-ES" sz="2400">
            <a:solidFill>
              <a:schemeClr val="tx1"/>
            </a:solidFill>
          </a:endParaRPr>
        </a:p>
      </dgm:t>
    </dgm:pt>
    <dgm:pt modelId="{F7D4CC68-5C67-441D-AC98-457A20F37BAF}">
      <dgm:prSet custT="1"/>
      <dgm:spPr/>
      <dgm:t>
        <a:bodyPr/>
        <a:lstStyle/>
        <a:p>
          <a:pPr>
            <a:buNone/>
          </a:pPr>
          <a:r>
            <a:rPr lang="es-ES" sz="1600" b="1">
              <a:solidFill>
                <a:schemeClr val="tx1"/>
              </a:solidFill>
            </a:rPr>
            <a:t>TALLER DE LECTURA CRÍTICA Y ARGUMENTACIÓN GRADOS UNDÉCIMO </a:t>
          </a:r>
          <a:endParaRPr lang="es-ES" sz="1600">
            <a:solidFill>
              <a:schemeClr val="tx1"/>
            </a:solidFill>
          </a:endParaRPr>
        </a:p>
      </dgm:t>
    </dgm:pt>
    <dgm:pt modelId="{1406110F-B80B-4AAD-BA35-1509C8EA3C8D}" type="parTrans" cxnId="{6AEC15FB-8C81-4047-AAEF-E15CBC9C2DED}">
      <dgm:prSet/>
      <dgm:spPr/>
      <dgm:t>
        <a:bodyPr/>
        <a:lstStyle/>
        <a:p>
          <a:endParaRPr lang="es-ES" sz="2400">
            <a:solidFill>
              <a:schemeClr val="tx1"/>
            </a:solidFill>
          </a:endParaRPr>
        </a:p>
      </dgm:t>
    </dgm:pt>
    <dgm:pt modelId="{324ECE7C-6EC9-4D63-B270-5368076E4284}" type="sibTrans" cxnId="{6AEC15FB-8C81-4047-AAEF-E15CBC9C2DED}">
      <dgm:prSet/>
      <dgm:spPr/>
      <dgm:t>
        <a:bodyPr/>
        <a:lstStyle/>
        <a:p>
          <a:endParaRPr lang="es-ES" sz="2400">
            <a:solidFill>
              <a:schemeClr val="tx1"/>
            </a:solidFill>
          </a:endParaRPr>
        </a:p>
      </dgm:t>
    </dgm:pt>
    <dgm:pt modelId="{D48503A3-D0F0-4392-8C1D-E557C78A66A9}">
      <dgm:prSet custT="1"/>
      <dgm:spPr/>
      <dgm:t>
        <a:bodyPr/>
        <a:lstStyle/>
        <a:p>
          <a:pPr>
            <a:buFont typeface="Wingdings" panose="05000000000000000000" pitchFamily="2" charset="2"/>
            <a:buChar char=""/>
          </a:pPr>
          <a:r>
            <a:rPr lang="es-ES" sz="1600" b="1" dirty="0">
              <a:solidFill>
                <a:schemeClr val="tx1"/>
              </a:solidFill>
            </a:rPr>
            <a:t>CAPACITACIÓN DOCENTES: TALLER LÍDERES PRUEBAS SABER 11</a:t>
          </a:r>
          <a:endParaRPr lang="es-ES" sz="1600" dirty="0">
            <a:solidFill>
              <a:schemeClr val="tx1"/>
            </a:solidFill>
          </a:endParaRPr>
        </a:p>
      </dgm:t>
    </dgm:pt>
    <dgm:pt modelId="{54B1B933-8762-47A0-9ADB-C81D46E406A6}" type="parTrans" cxnId="{C384D14F-AF02-4EC2-94E6-DB4D637B539B}">
      <dgm:prSet/>
      <dgm:spPr/>
      <dgm:t>
        <a:bodyPr/>
        <a:lstStyle/>
        <a:p>
          <a:endParaRPr lang="es-ES" sz="2400">
            <a:solidFill>
              <a:schemeClr val="tx1"/>
            </a:solidFill>
          </a:endParaRPr>
        </a:p>
      </dgm:t>
    </dgm:pt>
    <dgm:pt modelId="{1F85E3E0-6DEB-4921-B3DC-807DD89AB6DC}" type="sibTrans" cxnId="{C384D14F-AF02-4EC2-94E6-DB4D637B539B}">
      <dgm:prSet/>
      <dgm:spPr/>
      <dgm:t>
        <a:bodyPr/>
        <a:lstStyle/>
        <a:p>
          <a:endParaRPr lang="es-ES" sz="2400">
            <a:solidFill>
              <a:schemeClr val="tx1"/>
            </a:solidFill>
          </a:endParaRPr>
        </a:p>
      </dgm:t>
    </dgm:pt>
    <dgm:pt modelId="{F0CC137B-A7C6-4C12-9A19-55AE03D0DEAD}">
      <dgm:prSet custT="1"/>
      <dgm:spPr/>
      <dgm:t>
        <a:bodyPr/>
        <a:lstStyle/>
        <a:p>
          <a:pPr>
            <a:buNone/>
          </a:pPr>
          <a:r>
            <a:rPr lang="es-ES" sz="1600" b="1">
              <a:solidFill>
                <a:schemeClr val="tx1"/>
              </a:solidFill>
            </a:rPr>
            <a:t>TALLER GENERAL DOCENTES IE PRUEBAS SABER </a:t>
          </a:r>
          <a:endParaRPr lang="es-ES" sz="1600">
            <a:solidFill>
              <a:schemeClr val="tx1"/>
            </a:solidFill>
          </a:endParaRPr>
        </a:p>
      </dgm:t>
    </dgm:pt>
    <dgm:pt modelId="{93149F84-A6A9-4C03-9E9D-32104C26B3ED}" type="parTrans" cxnId="{301D23A6-7A79-4A9E-BA4E-E89A315EB5C7}">
      <dgm:prSet/>
      <dgm:spPr/>
      <dgm:t>
        <a:bodyPr/>
        <a:lstStyle/>
        <a:p>
          <a:endParaRPr lang="es-ES" sz="2400">
            <a:solidFill>
              <a:schemeClr val="tx1"/>
            </a:solidFill>
          </a:endParaRPr>
        </a:p>
      </dgm:t>
    </dgm:pt>
    <dgm:pt modelId="{A1AEF220-6091-43C4-99B2-129E96AC45D0}" type="sibTrans" cxnId="{301D23A6-7A79-4A9E-BA4E-E89A315EB5C7}">
      <dgm:prSet/>
      <dgm:spPr/>
      <dgm:t>
        <a:bodyPr/>
        <a:lstStyle/>
        <a:p>
          <a:endParaRPr lang="es-ES" sz="2400">
            <a:solidFill>
              <a:schemeClr val="tx1"/>
            </a:solidFill>
          </a:endParaRPr>
        </a:p>
      </dgm:t>
    </dgm:pt>
    <dgm:pt modelId="{227F7CE6-81DF-4E24-BDC7-719197A9251A}" type="pres">
      <dgm:prSet presAssocID="{BDC1E550-B126-4F29-B6CF-D53B2564E717}" presName="linear" presStyleCnt="0">
        <dgm:presLayoutVars>
          <dgm:dir/>
          <dgm:animLvl val="lvl"/>
          <dgm:resizeHandles val="exact"/>
        </dgm:presLayoutVars>
      </dgm:prSet>
      <dgm:spPr/>
    </dgm:pt>
    <dgm:pt modelId="{A95D25A5-3457-417E-AC5A-FD5ABD003976}" type="pres">
      <dgm:prSet presAssocID="{27BEC184-E33D-4C2F-A409-B7B3B539BBA6}" presName="parentLin" presStyleCnt="0"/>
      <dgm:spPr/>
    </dgm:pt>
    <dgm:pt modelId="{A1C6DDE3-F264-4742-A2C2-8382CA1169BE}" type="pres">
      <dgm:prSet presAssocID="{27BEC184-E33D-4C2F-A409-B7B3B539BBA6}" presName="parentLeftMargin" presStyleLbl="node1" presStyleIdx="0" presStyleCnt="9"/>
      <dgm:spPr/>
    </dgm:pt>
    <dgm:pt modelId="{91486F6E-C2DE-499D-AD69-84B6565698E0}" type="pres">
      <dgm:prSet presAssocID="{27BEC184-E33D-4C2F-A409-B7B3B539BBA6}" presName="parentText" presStyleLbl="node1" presStyleIdx="0" presStyleCnt="9" custScaleX="127176">
        <dgm:presLayoutVars>
          <dgm:chMax val="0"/>
          <dgm:bulletEnabled val="1"/>
        </dgm:presLayoutVars>
      </dgm:prSet>
      <dgm:spPr/>
    </dgm:pt>
    <dgm:pt modelId="{AA44866A-9EE2-4573-A9C3-7F20C44C1F02}" type="pres">
      <dgm:prSet presAssocID="{27BEC184-E33D-4C2F-A409-B7B3B539BBA6}" presName="negativeSpace" presStyleCnt="0"/>
      <dgm:spPr/>
    </dgm:pt>
    <dgm:pt modelId="{C450E803-346B-4003-A507-328CC46549B6}" type="pres">
      <dgm:prSet presAssocID="{27BEC184-E33D-4C2F-A409-B7B3B539BBA6}" presName="childText" presStyleLbl="conFgAcc1" presStyleIdx="0" presStyleCnt="9">
        <dgm:presLayoutVars>
          <dgm:bulletEnabled val="1"/>
        </dgm:presLayoutVars>
      </dgm:prSet>
      <dgm:spPr/>
    </dgm:pt>
    <dgm:pt modelId="{8405FE8C-A950-473D-86EC-963BD9123A0E}" type="pres">
      <dgm:prSet presAssocID="{901DF007-C839-470A-A5ED-93F17B81BC04}" presName="spaceBetweenRectangles" presStyleCnt="0"/>
      <dgm:spPr/>
    </dgm:pt>
    <dgm:pt modelId="{A54046EA-335D-4464-943C-73C7B1DA9D8E}" type="pres">
      <dgm:prSet presAssocID="{18FD83DE-577C-4F99-BC99-E6D23FEF1AEF}" presName="parentLin" presStyleCnt="0"/>
      <dgm:spPr/>
    </dgm:pt>
    <dgm:pt modelId="{FD23E2F9-AED5-4F7F-95A7-C9BADD3F2BBA}" type="pres">
      <dgm:prSet presAssocID="{18FD83DE-577C-4F99-BC99-E6D23FEF1AEF}" presName="parentLeftMargin" presStyleLbl="node1" presStyleIdx="0" presStyleCnt="9"/>
      <dgm:spPr/>
    </dgm:pt>
    <dgm:pt modelId="{030DBA9E-2DEB-4ED2-80EB-0C97CFA3E161}" type="pres">
      <dgm:prSet presAssocID="{18FD83DE-577C-4F99-BC99-E6D23FEF1AEF}" presName="parentText" presStyleLbl="node1" presStyleIdx="1" presStyleCnt="9" custScaleX="127176">
        <dgm:presLayoutVars>
          <dgm:chMax val="0"/>
          <dgm:bulletEnabled val="1"/>
        </dgm:presLayoutVars>
      </dgm:prSet>
      <dgm:spPr/>
    </dgm:pt>
    <dgm:pt modelId="{C835E8FD-8E2B-44DC-B060-35FD20064107}" type="pres">
      <dgm:prSet presAssocID="{18FD83DE-577C-4F99-BC99-E6D23FEF1AEF}" presName="negativeSpace" presStyleCnt="0"/>
      <dgm:spPr/>
    </dgm:pt>
    <dgm:pt modelId="{FF4EEBC1-F616-4EB2-9A5B-0397CB0A4F2C}" type="pres">
      <dgm:prSet presAssocID="{18FD83DE-577C-4F99-BC99-E6D23FEF1AEF}" presName="childText" presStyleLbl="conFgAcc1" presStyleIdx="1" presStyleCnt="9">
        <dgm:presLayoutVars>
          <dgm:bulletEnabled val="1"/>
        </dgm:presLayoutVars>
      </dgm:prSet>
      <dgm:spPr/>
    </dgm:pt>
    <dgm:pt modelId="{C29B7105-F8F0-411C-AD87-044BF93C3181}" type="pres">
      <dgm:prSet presAssocID="{61FE1A3B-BD3E-4B48-BE07-B8FAA2DB4069}" presName="spaceBetweenRectangles" presStyleCnt="0"/>
      <dgm:spPr/>
    </dgm:pt>
    <dgm:pt modelId="{63037AB5-273D-4C71-A35C-1492F6E2052A}" type="pres">
      <dgm:prSet presAssocID="{8828B4E8-120B-432E-9300-77CBBC38A4A8}" presName="parentLin" presStyleCnt="0"/>
      <dgm:spPr/>
    </dgm:pt>
    <dgm:pt modelId="{2DCC54B0-F226-4EBD-AF70-6FB4B2D9A956}" type="pres">
      <dgm:prSet presAssocID="{8828B4E8-120B-432E-9300-77CBBC38A4A8}" presName="parentLeftMargin" presStyleLbl="node1" presStyleIdx="1" presStyleCnt="9"/>
      <dgm:spPr/>
    </dgm:pt>
    <dgm:pt modelId="{DE56A5DA-6AE1-4AB0-A798-29CFDF751952}" type="pres">
      <dgm:prSet presAssocID="{8828B4E8-120B-432E-9300-77CBBC38A4A8}" presName="parentText" presStyleLbl="node1" presStyleIdx="2" presStyleCnt="9" custScaleX="127176">
        <dgm:presLayoutVars>
          <dgm:chMax val="0"/>
          <dgm:bulletEnabled val="1"/>
        </dgm:presLayoutVars>
      </dgm:prSet>
      <dgm:spPr/>
    </dgm:pt>
    <dgm:pt modelId="{5AC24338-6FFF-4C41-B23D-2656132552E7}" type="pres">
      <dgm:prSet presAssocID="{8828B4E8-120B-432E-9300-77CBBC38A4A8}" presName="negativeSpace" presStyleCnt="0"/>
      <dgm:spPr/>
    </dgm:pt>
    <dgm:pt modelId="{74DEBAC3-1C98-4A27-88CD-C57D2542B747}" type="pres">
      <dgm:prSet presAssocID="{8828B4E8-120B-432E-9300-77CBBC38A4A8}" presName="childText" presStyleLbl="conFgAcc1" presStyleIdx="2" presStyleCnt="9">
        <dgm:presLayoutVars>
          <dgm:bulletEnabled val="1"/>
        </dgm:presLayoutVars>
      </dgm:prSet>
      <dgm:spPr/>
    </dgm:pt>
    <dgm:pt modelId="{9EC64D79-411D-4D9B-AB17-5209CBDCB3DB}" type="pres">
      <dgm:prSet presAssocID="{E9AEC16D-C778-4EDA-B627-0DDC76769442}" presName="spaceBetweenRectangles" presStyleCnt="0"/>
      <dgm:spPr/>
    </dgm:pt>
    <dgm:pt modelId="{DC94CC6B-E95D-42C9-BDFE-C295A883AE8D}" type="pres">
      <dgm:prSet presAssocID="{C48289F6-2113-4837-A547-5647B9590D5E}" presName="parentLin" presStyleCnt="0"/>
      <dgm:spPr/>
    </dgm:pt>
    <dgm:pt modelId="{ACCC8B80-7A6A-4FE8-B100-679D5F6CE7E1}" type="pres">
      <dgm:prSet presAssocID="{C48289F6-2113-4837-A547-5647B9590D5E}" presName="parentLeftMargin" presStyleLbl="node1" presStyleIdx="2" presStyleCnt="9"/>
      <dgm:spPr/>
    </dgm:pt>
    <dgm:pt modelId="{202F4E95-63C3-419B-AFB0-132486CB7628}" type="pres">
      <dgm:prSet presAssocID="{C48289F6-2113-4837-A547-5647B9590D5E}" presName="parentText" presStyleLbl="node1" presStyleIdx="3" presStyleCnt="9" custScaleX="127176">
        <dgm:presLayoutVars>
          <dgm:chMax val="0"/>
          <dgm:bulletEnabled val="1"/>
        </dgm:presLayoutVars>
      </dgm:prSet>
      <dgm:spPr/>
    </dgm:pt>
    <dgm:pt modelId="{03A1E2F9-4B2A-43C3-B6BB-6084DFCF4CF2}" type="pres">
      <dgm:prSet presAssocID="{C48289F6-2113-4837-A547-5647B9590D5E}" presName="negativeSpace" presStyleCnt="0"/>
      <dgm:spPr/>
    </dgm:pt>
    <dgm:pt modelId="{2F8F5C00-A22A-4943-BBFF-041AA5A0BFD2}" type="pres">
      <dgm:prSet presAssocID="{C48289F6-2113-4837-A547-5647B9590D5E}" presName="childText" presStyleLbl="conFgAcc1" presStyleIdx="3" presStyleCnt="9">
        <dgm:presLayoutVars>
          <dgm:bulletEnabled val="1"/>
        </dgm:presLayoutVars>
      </dgm:prSet>
      <dgm:spPr/>
    </dgm:pt>
    <dgm:pt modelId="{29E6F03F-C861-4F14-BD93-385F57026DBA}" type="pres">
      <dgm:prSet presAssocID="{8E05C76E-FA39-4493-A342-51B2110D9708}" presName="spaceBetweenRectangles" presStyleCnt="0"/>
      <dgm:spPr/>
    </dgm:pt>
    <dgm:pt modelId="{2A3191C2-82EF-4E31-9E96-0A6FA9678808}" type="pres">
      <dgm:prSet presAssocID="{A6DA2B0D-CD33-473E-AC95-BA46A797CB0A}" presName="parentLin" presStyleCnt="0"/>
      <dgm:spPr/>
    </dgm:pt>
    <dgm:pt modelId="{B5C11091-2CF2-4C9A-A6FE-63B1886250B0}" type="pres">
      <dgm:prSet presAssocID="{A6DA2B0D-CD33-473E-AC95-BA46A797CB0A}" presName="parentLeftMargin" presStyleLbl="node1" presStyleIdx="3" presStyleCnt="9"/>
      <dgm:spPr/>
    </dgm:pt>
    <dgm:pt modelId="{1FA692BB-27D5-4F99-9D18-1619E487CB1A}" type="pres">
      <dgm:prSet presAssocID="{A6DA2B0D-CD33-473E-AC95-BA46A797CB0A}" presName="parentText" presStyleLbl="node1" presStyleIdx="4" presStyleCnt="9" custScaleX="127176">
        <dgm:presLayoutVars>
          <dgm:chMax val="0"/>
          <dgm:bulletEnabled val="1"/>
        </dgm:presLayoutVars>
      </dgm:prSet>
      <dgm:spPr/>
    </dgm:pt>
    <dgm:pt modelId="{9BA6B9D8-7B3A-41ED-B43C-15CB15CF59E4}" type="pres">
      <dgm:prSet presAssocID="{A6DA2B0D-CD33-473E-AC95-BA46A797CB0A}" presName="negativeSpace" presStyleCnt="0"/>
      <dgm:spPr/>
    </dgm:pt>
    <dgm:pt modelId="{C72985C2-6B8B-4D74-B38A-4EA5A25F2A2E}" type="pres">
      <dgm:prSet presAssocID="{A6DA2B0D-CD33-473E-AC95-BA46A797CB0A}" presName="childText" presStyleLbl="conFgAcc1" presStyleIdx="4" presStyleCnt="9">
        <dgm:presLayoutVars>
          <dgm:bulletEnabled val="1"/>
        </dgm:presLayoutVars>
      </dgm:prSet>
      <dgm:spPr/>
    </dgm:pt>
    <dgm:pt modelId="{E7854F7E-A314-49F6-B32B-D749E482A443}" type="pres">
      <dgm:prSet presAssocID="{A81BDE52-4EAB-4CBB-B609-8434DB2DF1B0}" presName="spaceBetweenRectangles" presStyleCnt="0"/>
      <dgm:spPr/>
    </dgm:pt>
    <dgm:pt modelId="{7544BFB3-9842-4378-A8A5-A1972E7E46C9}" type="pres">
      <dgm:prSet presAssocID="{F1A7A8E7-3D6C-4781-A877-4FF082FBDDB5}" presName="parentLin" presStyleCnt="0"/>
      <dgm:spPr/>
    </dgm:pt>
    <dgm:pt modelId="{760F9886-C9E7-48C0-B2A7-EE62259AAB9D}" type="pres">
      <dgm:prSet presAssocID="{F1A7A8E7-3D6C-4781-A877-4FF082FBDDB5}" presName="parentLeftMargin" presStyleLbl="node1" presStyleIdx="4" presStyleCnt="9"/>
      <dgm:spPr/>
    </dgm:pt>
    <dgm:pt modelId="{798418B6-314F-4EF6-9C4A-7A9C9DA0569F}" type="pres">
      <dgm:prSet presAssocID="{F1A7A8E7-3D6C-4781-A877-4FF082FBDDB5}" presName="parentText" presStyleLbl="node1" presStyleIdx="5" presStyleCnt="9" custScaleX="127176">
        <dgm:presLayoutVars>
          <dgm:chMax val="0"/>
          <dgm:bulletEnabled val="1"/>
        </dgm:presLayoutVars>
      </dgm:prSet>
      <dgm:spPr/>
    </dgm:pt>
    <dgm:pt modelId="{24A2D549-6FAA-4A2B-8FF0-CD316EB38E52}" type="pres">
      <dgm:prSet presAssocID="{F1A7A8E7-3D6C-4781-A877-4FF082FBDDB5}" presName="negativeSpace" presStyleCnt="0"/>
      <dgm:spPr/>
    </dgm:pt>
    <dgm:pt modelId="{67A71A4D-7AD6-480A-89C4-24EC863FE3F8}" type="pres">
      <dgm:prSet presAssocID="{F1A7A8E7-3D6C-4781-A877-4FF082FBDDB5}" presName="childText" presStyleLbl="conFgAcc1" presStyleIdx="5" presStyleCnt="9">
        <dgm:presLayoutVars>
          <dgm:bulletEnabled val="1"/>
        </dgm:presLayoutVars>
      </dgm:prSet>
      <dgm:spPr/>
    </dgm:pt>
    <dgm:pt modelId="{136B0B2D-27B3-4821-80DF-6E1A2D776FB0}" type="pres">
      <dgm:prSet presAssocID="{5F9F8544-64C6-4118-AE89-50DC323087CB}" presName="spaceBetweenRectangles" presStyleCnt="0"/>
      <dgm:spPr/>
    </dgm:pt>
    <dgm:pt modelId="{9A3B6B8D-7BE1-4F06-9214-133406E68A1D}" type="pres">
      <dgm:prSet presAssocID="{F7D4CC68-5C67-441D-AC98-457A20F37BAF}" presName="parentLin" presStyleCnt="0"/>
      <dgm:spPr/>
    </dgm:pt>
    <dgm:pt modelId="{DBB7F3E0-BAB6-4036-8FDF-A9C8130F1022}" type="pres">
      <dgm:prSet presAssocID="{F7D4CC68-5C67-441D-AC98-457A20F37BAF}" presName="parentLeftMargin" presStyleLbl="node1" presStyleIdx="5" presStyleCnt="9"/>
      <dgm:spPr/>
    </dgm:pt>
    <dgm:pt modelId="{757B8C24-7656-4A69-BF76-8577029EE671}" type="pres">
      <dgm:prSet presAssocID="{F7D4CC68-5C67-441D-AC98-457A20F37BAF}" presName="parentText" presStyleLbl="node1" presStyleIdx="6" presStyleCnt="9" custScaleX="127176">
        <dgm:presLayoutVars>
          <dgm:chMax val="0"/>
          <dgm:bulletEnabled val="1"/>
        </dgm:presLayoutVars>
      </dgm:prSet>
      <dgm:spPr/>
    </dgm:pt>
    <dgm:pt modelId="{02631DB3-CFA7-4454-86F2-B48FA732EC20}" type="pres">
      <dgm:prSet presAssocID="{F7D4CC68-5C67-441D-AC98-457A20F37BAF}" presName="negativeSpace" presStyleCnt="0"/>
      <dgm:spPr/>
    </dgm:pt>
    <dgm:pt modelId="{43CFCD99-C5ED-45C0-9889-0CEBCD78C9E2}" type="pres">
      <dgm:prSet presAssocID="{F7D4CC68-5C67-441D-AC98-457A20F37BAF}" presName="childText" presStyleLbl="conFgAcc1" presStyleIdx="6" presStyleCnt="9">
        <dgm:presLayoutVars>
          <dgm:bulletEnabled val="1"/>
        </dgm:presLayoutVars>
      </dgm:prSet>
      <dgm:spPr/>
    </dgm:pt>
    <dgm:pt modelId="{2021AE00-007B-4711-A435-4BF690429DC7}" type="pres">
      <dgm:prSet presAssocID="{324ECE7C-6EC9-4D63-B270-5368076E4284}" presName="spaceBetweenRectangles" presStyleCnt="0"/>
      <dgm:spPr/>
    </dgm:pt>
    <dgm:pt modelId="{316CB4CB-96E4-496A-899E-58CB3DA05473}" type="pres">
      <dgm:prSet presAssocID="{D48503A3-D0F0-4392-8C1D-E557C78A66A9}" presName="parentLin" presStyleCnt="0"/>
      <dgm:spPr/>
    </dgm:pt>
    <dgm:pt modelId="{5CF75EBF-F968-44AC-82E7-D159897D5B72}" type="pres">
      <dgm:prSet presAssocID="{D48503A3-D0F0-4392-8C1D-E557C78A66A9}" presName="parentLeftMargin" presStyleLbl="node1" presStyleIdx="6" presStyleCnt="9"/>
      <dgm:spPr/>
    </dgm:pt>
    <dgm:pt modelId="{28C1B7FA-41BC-47CB-AED5-A838FB2DC143}" type="pres">
      <dgm:prSet presAssocID="{D48503A3-D0F0-4392-8C1D-E557C78A66A9}" presName="parentText" presStyleLbl="node1" presStyleIdx="7" presStyleCnt="9" custScaleX="127176">
        <dgm:presLayoutVars>
          <dgm:chMax val="0"/>
          <dgm:bulletEnabled val="1"/>
        </dgm:presLayoutVars>
      </dgm:prSet>
      <dgm:spPr/>
    </dgm:pt>
    <dgm:pt modelId="{2E0F1AD1-FB7D-44E7-910C-2E10909D07C1}" type="pres">
      <dgm:prSet presAssocID="{D48503A3-D0F0-4392-8C1D-E557C78A66A9}" presName="negativeSpace" presStyleCnt="0"/>
      <dgm:spPr/>
    </dgm:pt>
    <dgm:pt modelId="{1D9F8277-F1DB-44EF-861E-05EB6DC73B32}" type="pres">
      <dgm:prSet presAssocID="{D48503A3-D0F0-4392-8C1D-E557C78A66A9}" presName="childText" presStyleLbl="conFgAcc1" presStyleIdx="7" presStyleCnt="9">
        <dgm:presLayoutVars>
          <dgm:bulletEnabled val="1"/>
        </dgm:presLayoutVars>
      </dgm:prSet>
      <dgm:spPr/>
    </dgm:pt>
    <dgm:pt modelId="{5AAE3E14-187D-48B9-8376-5326A1C349FF}" type="pres">
      <dgm:prSet presAssocID="{1F85E3E0-6DEB-4921-B3DC-807DD89AB6DC}" presName="spaceBetweenRectangles" presStyleCnt="0"/>
      <dgm:spPr/>
    </dgm:pt>
    <dgm:pt modelId="{24F5EE74-A90C-4277-AE7C-652BB21006F7}" type="pres">
      <dgm:prSet presAssocID="{F0CC137B-A7C6-4C12-9A19-55AE03D0DEAD}" presName="parentLin" presStyleCnt="0"/>
      <dgm:spPr/>
    </dgm:pt>
    <dgm:pt modelId="{FBED9A33-4FEF-4638-99A0-10307BCA63C5}" type="pres">
      <dgm:prSet presAssocID="{F0CC137B-A7C6-4C12-9A19-55AE03D0DEAD}" presName="parentLeftMargin" presStyleLbl="node1" presStyleIdx="7" presStyleCnt="9"/>
      <dgm:spPr/>
    </dgm:pt>
    <dgm:pt modelId="{0033C22D-72CB-42D8-83F8-A616A05E0F3B}" type="pres">
      <dgm:prSet presAssocID="{F0CC137B-A7C6-4C12-9A19-55AE03D0DEAD}" presName="parentText" presStyleLbl="node1" presStyleIdx="8" presStyleCnt="9" custScaleX="127176">
        <dgm:presLayoutVars>
          <dgm:chMax val="0"/>
          <dgm:bulletEnabled val="1"/>
        </dgm:presLayoutVars>
      </dgm:prSet>
      <dgm:spPr/>
    </dgm:pt>
    <dgm:pt modelId="{4A424C2B-509D-4A78-BEB2-3B6E42DB7CE3}" type="pres">
      <dgm:prSet presAssocID="{F0CC137B-A7C6-4C12-9A19-55AE03D0DEAD}" presName="negativeSpace" presStyleCnt="0"/>
      <dgm:spPr/>
    </dgm:pt>
    <dgm:pt modelId="{252C5366-B492-445C-9FF2-DDF11C2252DB}" type="pres">
      <dgm:prSet presAssocID="{F0CC137B-A7C6-4C12-9A19-55AE03D0DEAD}" presName="childText" presStyleLbl="conFgAcc1" presStyleIdx="8" presStyleCnt="9">
        <dgm:presLayoutVars>
          <dgm:bulletEnabled val="1"/>
        </dgm:presLayoutVars>
      </dgm:prSet>
      <dgm:spPr/>
    </dgm:pt>
  </dgm:ptLst>
  <dgm:cxnLst>
    <dgm:cxn modelId="{F1D91308-B113-43F7-B8C6-59374012CC6A}" srcId="{BDC1E550-B126-4F29-B6CF-D53B2564E717}" destId="{F1A7A8E7-3D6C-4781-A877-4FF082FBDDB5}" srcOrd="5" destOrd="0" parTransId="{49818BE4-9ED3-4CB5-BA33-DAEB2290807E}" sibTransId="{5F9F8544-64C6-4118-AE89-50DC323087CB}"/>
    <dgm:cxn modelId="{5728EA11-BF20-459D-8D56-5942F2EB74A1}" type="presOf" srcId="{F1A7A8E7-3D6C-4781-A877-4FF082FBDDB5}" destId="{798418B6-314F-4EF6-9C4A-7A9C9DA0569F}" srcOrd="1" destOrd="0" presId="urn:microsoft.com/office/officeart/2005/8/layout/list1"/>
    <dgm:cxn modelId="{1E69B718-7458-4837-A1DD-026F71945A1C}" type="presOf" srcId="{D48503A3-D0F0-4392-8C1D-E557C78A66A9}" destId="{5CF75EBF-F968-44AC-82E7-D159897D5B72}" srcOrd="0" destOrd="0" presId="urn:microsoft.com/office/officeart/2005/8/layout/list1"/>
    <dgm:cxn modelId="{66BE563C-95AF-4D8C-BF18-99CB63EF8875}" srcId="{BDC1E550-B126-4F29-B6CF-D53B2564E717}" destId="{27BEC184-E33D-4C2F-A409-B7B3B539BBA6}" srcOrd="0" destOrd="0" parTransId="{8E2A3DF3-6DD8-4A38-B431-D781CC9DA335}" sibTransId="{901DF007-C839-470A-A5ED-93F17B81BC04}"/>
    <dgm:cxn modelId="{EF2CD75C-259B-4CDF-93BE-66E53399EDE4}" type="presOf" srcId="{A6DA2B0D-CD33-473E-AC95-BA46A797CB0A}" destId="{B5C11091-2CF2-4C9A-A6FE-63B1886250B0}" srcOrd="0" destOrd="0" presId="urn:microsoft.com/office/officeart/2005/8/layout/list1"/>
    <dgm:cxn modelId="{93ED0A5F-4157-49C5-A76C-B08136E003E5}" type="presOf" srcId="{D48503A3-D0F0-4392-8C1D-E557C78A66A9}" destId="{28C1B7FA-41BC-47CB-AED5-A838FB2DC143}" srcOrd="1" destOrd="0" presId="urn:microsoft.com/office/officeart/2005/8/layout/list1"/>
    <dgm:cxn modelId="{A6E46D41-7D18-4FAE-93E5-BF5063807FD3}" srcId="{BDC1E550-B126-4F29-B6CF-D53B2564E717}" destId="{A6DA2B0D-CD33-473E-AC95-BA46A797CB0A}" srcOrd="4" destOrd="0" parTransId="{A69B6212-58A2-48D5-B107-A8522BFD1467}" sibTransId="{A81BDE52-4EAB-4CBB-B609-8434DB2DF1B0}"/>
    <dgm:cxn modelId="{E41D776A-8649-48A6-BC1D-969363FEF1D1}" type="presOf" srcId="{18FD83DE-577C-4F99-BC99-E6D23FEF1AEF}" destId="{FD23E2F9-AED5-4F7F-95A7-C9BADD3F2BBA}" srcOrd="0" destOrd="0" presId="urn:microsoft.com/office/officeart/2005/8/layout/list1"/>
    <dgm:cxn modelId="{C384D14F-AF02-4EC2-94E6-DB4D637B539B}" srcId="{BDC1E550-B126-4F29-B6CF-D53B2564E717}" destId="{D48503A3-D0F0-4392-8C1D-E557C78A66A9}" srcOrd="7" destOrd="0" parTransId="{54B1B933-8762-47A0-9ADB-C81D46E406A6}" sibTransId="{1F85E3E0-6DEB-4921-B3DC-807DD89AB6DC}"/>
    <dgm:cxn modelId="{EB627271-CBC3-4392-8341-35161D3EA8CB}" type="presOf" srcId="{18FD83DE-577C-4F99-BC99-E6D23FEF1AEF}" destId="{030DBA9E-2DEB-4ED2-80EB-0C97CFA3E161}" srcOrd="1" destOrd="0" presId="urn:microsoft.com/office/officeart/2005/8/layout/list1"/>
    <dgm:cxn modelId="{C0C5AB51-CC81-4FE3-90F0-C2E022DD0BD2}" type="presOf" srcId="{F0CC137B-A7C6-4C12-9A19-55AE03D0DEAD}" destId="{FBED9A33-4FEF-4638-99A0-10307BCA63C5}" srcOrd="0" destOrd="0" presId="urn:microsoft.com/office/officeart/2005/8/layout/list1"/>
    <dgm:cxn modelId="{C9B48556-F59B-42B4-A2CA-7F681514AD44}" type="presOf" srcId="{F1A7A8E7-3D6C-4781-A877-4FF082FBDDB5}" destId="{760F9886-C9E7-48C0-B2A7-EE62259AAB9D}" srcOrd="0" destOrd="0" presId="urn:microsoft.com/office/officeart/2005/8/layout/list1"/>
    <dgm:cxn modelId="{7AB32B84-C9B6-4B5C-AAB4-885FEDC6A23F}" srcId="{BDC1E550-B126-4F29-B6CF-D53B2564E717}" destId="{18FD83DE-577C-4F99-BC99-E6D23FEF1AEF}" srcOrd="1" destOrd="0" parTransId="{78D1ACD4-265F-4BE9-864A-0898E3F254B2}" sibTransId="{61FE1A3B-BD3E-4B48-BE07-B8FAA2DB4069}"/>
    <dgm:cxn modelId="{CB97C78E-54DE-42BB-89D5-D0851FCF19F5}" type="presOf" srcId="{27BEC184-E33D-4C2F-A409-B7B3B539BBA6}" destId="{91486F6E-C2DE-499D-AD69-84B6565698E0}" srcOrd="1" destOrd="0" presId="urn:microsoft.com/office/officeart/2005/8/layout/list1"/>
    <dgm:cxn modelId="{B54B549A-A586-46FB-89EE-C7D015DAF777}" type="presOf" srcId="{F0CC137B-A7C6-4C12-9A19-55AE03D0DEAD}" destId="{0033C22D-72CB-42D8-83F8-A616A05E0F3B}" srcOrd="1" destOrd="0" presId="urn:microsoft.com/office/officeart/2005/8/layout/list1"/>
    <dgm:cxn modelId="{177ADB9E-B4DF-4466-938F-F11ECEF4F96D}" srcId="{BDC1E550-B126-4F29-B6CF-D53B2564E717}" destId="{8828B4E8-120B-432E-9300-77CBBC38A4A8}" srcOrd="2" destOrd="0" parTransId="{90D46C70-1B7B-4937-B947-7C6C53A7F25A}" sibTransId="{E9AEC16D-C778-4EDA-B627-0DDC76769442}"/>
    <dgm:cxn modelId="{301D23A6-7A79-4A9E-BA4E-E89A315EB5C7}" srcId="{BDC1E550-B126-4F29-B6CF-D53B2564E717}" destId="{F0CC137B-A7C6-4C12-9A19-55AE03D0DEAD}" srcOrd="8" destOrd="0" parTransId="{93149F84-A6A9-4C03-9E9D-32104C26B3ED}" sibTransId="{A1AEF220-6091-43C4-99B2-129E96AC45D0}"/>
    <dgm:cxn modelId="{81B171A9-ED2F-4245-B081-4E63C9B651F5}" type="presOf" srcId="{27BEC184-E33D-4C2F-A409-B7B3B539BBA6}" destId="{A1C6DDE3-F264-4742-A2C2-8382CA1169BE}" srcOrd="0" destOrd="0" presId="urn:microsoft.com/office/officeart/2005/8/layout/list1"/>
    <dgm:cxn modelId="{8CC5C0AE-1F9D-4A9E-849E-3D944C15CB3D}" type="presOf" srcId="{BDC1E550-B126-4F29-B6CF-D53B2564E717}" destId="{227F7CE6-81DF-4E24-BDC7-719197A9251A}" srcOrd="0" destOrd="0" presId="urn:microsoft.com/office/officeart/2005/8/layout/list1"/>
    <dgm:cxn modelId="{FBB7D2B4-8BD0-4542-812D-5AF8C5192378}" type="presOf" srcId="{8828B4E8-120B-432E-9300-77CBBC38A4A8}" destId="{2DCC54B0-F226-4EBD-AF70-6FB4B2D9A956}" srcOrd="0" destOrd="0" presId="urn:microsoft.com/office/officeart/2005/8/layout/list1"/>
    <dgm:cxn modelId="{0CC4ECBC-08F9-4AF1-ACEA-2B913565BD1D}" type="presOf" srcId="{C48289F6-2113-4837-A547-5647B9590D5E}" destId="{ACCC8B80-7A6A-4FE8-B100-679D5F6CE7E1}" srcOrd="0" destOrd="0" presId="urn:microsoft.com/office/officeart/2005/8/layout/list1"/>
    <dgm:cxn modelId="{3B8D49CA-36A6-4898-986A-7D57FC81F509}" srcId="{BDC1E550-B126-4F29-B6CF-D53B2564E717}" destId="{C48289F6-2113-4837-A547-5647B9590D5E}" srcOrd="3" destOrd="0" parTransId="{CD33ACF7-0B44-43D2-8B5E-C04479281FFA}" sibTransId="{8E05C76E-FA39-4493-A342-51B2110D9708}"/>
    <dgm:cxn modelId="{262557CE-56AF-4FF4-B77B-55FE652D351E}" type="presOf" srcId="{C48289F6-2113-4837-A547-5647B9590D5E}" destId="{202F4E95-63C3-419B-AFB0-132486CB7628}" srcOrd="1" destOrd="0" presId="urn:microsoft.com/office/officeart/2005/8/layout/list1"/>
    <dgm:cxn modelId="{24C601D7-AE59-4554-95F9-5A0CE768A087}" type="presOf" srcId="{F7D4CC68-5C67-441D-AC98-457A20F37BAF}" destId="{757B8C24-7656-4A69-BF76-8577029EE671}" srcOrd="1" destOrd="0" presId="urn:microsoft.com/office/officeart/2005/8/layout/list1"/>
    <dgm:cxn modelId="{EE6E6DDB-AF8D-4C75-A9C6-E3D1A7A3ABEE}" type="presOf" srcId="{F7D4CC68-5C67-441D-AC98-457A20F37BAF}" destId="{DBB7F3E0-BAB6-4036-8FDF-A9C8130F1022}" srcOrd="0" destOrd="0" presId="urn:microsoft.com/office/officeart/2005/8/layout/list1"/>
    <dgm:cxn modelId="{9E8029EC-D72E-4E4E-9B49-47BEE5B50316}" type="presOf" srcId="{8828B4E8-120B-432E-9300-77CBBC38A4A8}" destId="{DE56A5DA-6AE1-4AB0-A798-29CFDF751952}" srcOrd="1" destOrd="0" presId="urn:microsoft.com/office/officeart/2005/8/layout/list1"/>
    <dgm:cxn modelId="{EECF1DF6-ACDE-405A-9160-8A59E0EE4EE9}" type="presOf" srcId="{A6DA2B0D-CD33-473E-AC95-BA46A797CB0A}" destId="{1FA692BB-27D5-4F99-9D18-1619E487CB1A}" srcOrd="1" destOrd="0" presId="urn:microsoft.com/office/officeart/2005/8/layout/list1"/>
    <dgm:cxn modelId="{6AEC15FB-8C81-4047-AAEF-E15CBC9C2DED}" srcId="{BDC1E550-B126-4F29-B6CF-D53B2564E717}" destId="{F7D4CC68-5C67-441D-AC98-457A20F37BAF}" srcOrd="6" destOrd="0" parTransId="{1406110F-B80B-4AAD-BA35-1509C8EA3C8D}" sibTransId="{324ECE7C-6EC9-4D63-B270-5368076E4284}"/>
    <dgm:cxn modelId="{F06C792F-7DF9-47EC-B443-DDD42C0D0A5B}" type="presParOf" srcId="{227F7CE6-81DF-4E24-BDC7-719197A9251A}" destId="{A95D25A5-3457-417E-AC5A-FD5ABD003976}" srcOrd="0" destOrd="0" presId="urn:microsoft.com/office/officeart/2005/8/layout/list1"/>
    <dgm:cxn modelId="{40A966B7-B2E5-474C-BC93-01E11729126A}" type="presParOf" srcId="{A95D25A5-3457-417E-AC5A-FD5ABD003976}" destId="{A1C6DDE3-F264-4742-A2C2-8382CA1169BE}" srcOrd="0" destOrd="0" presId="urn:microsoft.com/office/officeart/2005/8/layout/list1"/>
    <dgm:cxn modelId="{9C3D109E-6B73-4E25-A560-5D797FC7E96E}" type="presParOf" srcId="{A95D25A5-3457-417E-AC5A-FD5ABD003976}" destId="{91486F6E-C2DE-499D-AD69-84B6565698E0}" srcOrd="1" destOrd="0" presId="urn:microsoft.com/office/officeart/2005/8/layout/list1"/>
    <dgm:cxn modelId="{DE56CA3B-213C-4869-B170-554CFBB9D9A0}" type="presParOf" srcId="{227F7CE6-81DF-4E24-BDC7-719197A9251A}" destId="{AA44866A-9EE2-4573-A9C3-7F20C44C1F02}" srcOrd="1" destOrd="0" presId="urn:microsoft.com/office/officeart/2005/8/layout/list1"/>
    <dgm:cxn modelId="{2D13A4D8-8CCF-4B1F-A0AF-CC38973DBC5A}" type="presParOf" srcId="{227F7CE6-81DF-4E24-BDC7-719197A9251A}" destId="{C450E803-346B-4003-A507-328CC46549B6}" srcOrd="2" destOrd="0" presId="urn:microsoft.com/office/officeart/2005/8/layout/list1"/>
    <dgm:cxn modelId="{8662FB82-D659-4951-9976-08D471C11A5A}" type="presParOf" srcId="{227F7CE6-81DF-4E24-BDC7-719197A9251A}" destId="{8405FE8C-A950-473D-86EC-963BD9123A0E}" srcOrd="3" destOrd="0" presId="urn:microsoft.com/office/officeart/2005/8/layout/list1"/>
    <dgm:cxn modelId="{71757FFC-5304-48CE-A77F-7898939B3AD2}" type="presParOf" srcId="{227F7CE6-81DF-4E24-BDC7-719197A9251A}" destId="{A54046EA-335D-4464-943C-73C7B1DA9D8E}" srcOrd="4" destOrd="0" presId="urn:microsoft.com/office/officeart/2005/8/layout/list1"/>
    <dgm:cxn modelId="{02EBFF44-2070-4B5A-8EAB-EEC78DBB3492}" type="presParOf" srcId="{A54046EA-335D-4464-943C-73C7B1DA9D8E}" destId="{FD23E2F9-AED5-4F7F-95A7-C9BADD3F2BBA}" srcOrd="0" destOrd="0" presId="urn:microsoft.com/office/officeart/2005/8/layout/list1"/>
    <dgm:cxn modelId="{42B43061-5A54-40CC-8358-53CB616712B7}" type="presParOf" srcId="{A54046EA-335D-4464-943C-73C7B1DA9D8E}" destId="{030DBA9E-2DEB-4ED2-80EB-0C97CFA3E161}" srcOrd="1" destOrd="0" presId="urn:microsoft.com/office/officeart/2005/8/layout/list1"/>
    <dgm:cxn modelId="{24593527-0843-4FC5-9935-636D883CD12F}" type="presParOf" srcId="{227F7CE6-81DF-4E24-BDC7-719197A9251A}" destId="{C835E8FD-8E2B-44DC-B060-35FD20064107}" srcOrd="5" destOrd="0" presId="urn:microsoft.com/office/officeart/2005/8/layout/list1"/>
    <dgm:cxn modelId="{FF80327E-48A0-4B68-99A9-3CA7A42BB76C}" type="presParOf" srcId="{227F7CE6-81DF-4E24-BDC7-719197A9251A}" destId="{FF4EEBC1-F616-4EB2-9A5B-0397CB0A4F2C}" srcOrd="6" destOrd="0" presId="urn:microsoft.com/office/officeart/2005/8/layout/list1"/>
    <dgm:cxn modelId="{7F7E41AB-EAF7-41F8-B1FC-770894B543D4}" type="presParOf" srcId="{227F7CE6-81DF-4E24-BDC7-719197A9251A}" destId="{C29B7105-F8F0-411C-AD87-044BF93C3181}" srcOrd="7" destOrd="0" presId="urn:microsoft.com/office/officeart/2005/8/layout/list1"/>
    <dgm:cxn modelId="{559EF31D-32B8-4AD0-B020-7749D7D3A91B}" type="presParOf" srcId="{227F7CE6-81DF-4E24-BDC7-719197A9251A}" destId="{63037AB5-273D-4C71-A35C-1492F6E2052A}" srcOrd="8" destOrd="0" presId="urn:microsoft.com/office/officeart/2005/8/layout/list1"/>
    <dgm:cxn modelId="{2181DF1E-FDBC-465B-A823-B778862A886A}" type="presParOf" srcId="{63037AB5-273D-4C71-A35C-1492F6E2052A}" destId="{2DCC54B0-F226-4EBD-AF70-6FB4B2D9A956}" srcOrd="0" destOrd="0" presId="urn:microsoft.com/office/officeart/2005/8/layout/list1"/>
    <dgm:cxn modelId="{02977821-4ED0-4054-877C-8A2914F799A6}" type="presParOf" srcId="{63037AB5-273D-4C71-A35C-1492F6E2052A}" destId="{DE56A5DA-6AE1-4AB0-A798-29CFDF751952}" srcOrd="1" destOrd="0" presId="urn:microsoft.com/office/officeart/2005/8/layout/list1"/>
    <dgm:cxn modelId="{27CBB947-32C1-4975-AEC7-8CB9BFAAA057}" type="presParOf" srcId="{227F7CE6-81DF-4E24-BDC7-719197A9251A}" destId="{5AC24338-6FFF-4C41-B23D-2656132552E7}" srcOrd="9" destOrd="0" presId="urn:microsoft.com/office/officeart/2005/8/layout/list1"/>
    <dgm:cxn modelId="{3D4072B4-DCCB-49E1-8E50-C41A1E7ACC36}" type="presParOf" srcId="{227F7CE6-81DF-4E24-BDC7-719197A9251A}" destId="{74DEBAC3-1C98-4A27-88CD-C57D2542B747}" srcOrd="10" destOrd="0" presId="urn:microsoft.com/office/officeart/2005/8/layout/list1"/>
    <dgm:cxn modelId="{B9BCFDC5-AE67-4A3E-B131-D563E6487025}" type="presParOf" srcId="{227F7CE6-81DF-4E24-BDC7-719197A9251A}" destId="{9EC64D79-411D-4D9B-AB17-5209CBDCB3DB}" srcOrd="11" destOrd="0" presId="urn:microsoft.com/office/officeart/2005/8/layout/list1"/>
    <dgm:cxn modelId="{5376C7E2-23CD-420D-A496-F97914F08881}" type="presParOf" srcId="{227F7CE6-81DF-4E24-BDC7-719197A9251A}" destId="{DC94CC6B-E95D-42C9-BDFE-C295A883AE8D}" srcOrd="12" destOrd="0" presId="urn:microsoft.com/office/officeart/2005/8/layout/list1"/>
    <dgm:cxn modelId="{F3018D13-3E07-49F5-A340-BBF8A37F2E4F}" type="presParOf" srcId="{DC94CC6B-E95D-42C9-BDFE-C295A883AE8D}" destId="{ACCC8B80-7A6A-4FE8-B100-679D5F6CE7E1}" srcOrd="0" destOrd="0" presId="urn:microsoft.com/office/officeart/2005/8/layout/list1"/>
    <dgm:cxn modelId="{801C116D-E5FE-4D6E-949C-A7CBEC4FA613}" type="presParOf" srcId="{DC94CC6B-E95D-42C9-BDFE-C295A883AE8D}" destId="{202F4E95-63C3-419B-AFB0-132486CB7628}" srcOrd="1" destOrd="0" presId="urn:microsoft.com/office/officeart/2005/8/layout/list1"/>
    <dgm:cxn modelId="{4FF4FFF4-A4F6-4E3C-8169-5B9936B558B1}" type="presParOf" srcId="{227F7CE6-81DF-4E24-BDC7-719197A9251A}" destId="{03A1E2F9-4B2A-43C3-B6BB-6084DFCF4CF2}" srcOrd="13" destOrd="0" presId="urn:microsoft.com/office/officeart/2005/8/layout/list1"/>
    <dgm:cxn modelId="{18139337-3B9C-4310-8362-6AF1A822D6BE}" type="presParOf" srcId="{227F7CE6-81DF-4E24-BDC7-719197A9251A}" destId="{2F8F5C00-A22A-4943-BBFF-041AA5A0BFD2}" srcOrd="14" destOrd="0" presId="urn:microsoft.com/office/officeart/2005/8/layout/list1"/>
    <dgm:cxn modelId="{F9581762-816B-4ACE-868D-DCEF52E0C467}" type="presParOf" srcId="{227F7CE6-81DF-4E24-BDC7-719197A9251A}" destId="{29E6F03F-C861-4F14-BD93-385F57026DBA}" srcOrd="15" destOrd="0" presId="urn:microsoft.com/office/officeart/2005/8/layout/list1"/>
    <dgm:cxn modelId="{18C66635-1D5E-4109-9C6B-013EAE57AAEF}" type="presParOf" srcId="{227F7CE6-81DF-4E24-BDC7-719197A9251A}" destId="{2A3191C2-82EF-4E31-9E96-0A6FA9678808}" srcOrd="16" destOrd="0" presId="urn:microsoft.com/office/officeart/2005/8/layout/list1"/>
    <dgm:cxn modelId="{3B94F668-4891-44F7-8FC4-FD40BE5AAF79}" type="presParOf" srcId="{2A3191C2-82EF-4E31-9E96-0A6FA9678808}" destId="{B5C11091-2CF2-4C9A-A6FE-63B1886250B0}" srcOrd="0" destOrd="0" presId="urn:microsoft.com/office/officeart/2005/8/layout/list1"/>
    <dgm:cxn modelId="{6D34FECB-00B9-47BC-9D51-4712EE826063}" type="presParOf" srcId="{2A3191C2-82EF-4E31-9E96-0A6FA9678808}" destId="{1FA692BB-27D5-4F99-9D18-1619E487CB1A}" srcOrd="1" destOrd="0" presId="urn:microsoft.com/office/officeart/2005/8/layout/list1"/>
    <dgm:cxn modelId="{ED93C539-C685-4EF2-BBF1-719FC7774487}" type="presParOf" srcId="{227F7CE6-81DF-4E24-BDC7-719197A9251A}" destId="{9BA6B9D8-7B3A-41ED-B43C-15CB15CF59E4}" srcOrd="17" destOrd="0" presId="urn:microsoft.com/office/officeart/2005/8/layout/list1"/>
    <dgm:cxn modelId="{B4BF5511-33A5-4C43-8F24-E540E016F015}" type="presParOf" srcId="{227F7CE6-81DF-4E24-BDC7-719197A9251A}" destId="{C72985C2-6B8B-4D74-B38A-4EA5A25F2A2E}" srcOrd="18" destOrd="0" presId="urn:microsoft.com/office/officeart/2005/8/layout/list1"/>
    <dgm:cxn modelId="{3C344F9E-DF4C-4D98-8A04-5AEDFBAD9BCB}" type="presParOf" srcId="{227F7CE6-81DF-4E24-BDC7-719197A9251A}" destId="{E7854F7E-A314-49F6-B32B-D749E482A443}" srcOrd="19" destOrd="0" presId="urn:microsoft.com/office/officeart/2005/8/layout/list1"/>
    <dgm:cxn modelId="{B6D3D0ED-C357-45D3-BFAC-F3466594FC52}" type="presParOf" srcId="{227F7CE6-81DF-4E24-BDC7-719197A9251A}" destId="{7544BFB3-9842-4378-A8A5-A1972E7E46C9}" srcOrd="20" destOrd="0" presId="urn:microsoft.com/office/officeart/2005/8/layout/list1"/>
    <dgm:cxn modelId="{CAAF15F2-595E-4F35-953B-D836522C0541}" type="presParOf" srcId="{7544BFB3-9842-4378-A8A5-A1972E7E46C9}" destId="{760F9886-C9E7-48C0-B2A7-EE62259AAB9D}" srcOrd="0" destOrd="0" presId="urn:microsoft.com/office/officeart/2005/8/layout/list1"/>
    <dgm:cxn modelId="{BC00A0B3-693E-4065-BC92-19D0277DE0BE}" type="presParOf" srcId="{7544BFB3-9842-4378-A8A5-A1972E7E46C9}" destId="{798418B6-314F-4EF6-9C4A-7A9C9DA0569F}" srcOrd="1" destOrd="0" presId="urn:microsoft.com/office/officeart/2005/8/layout/list1"/>
    <dgm:cxn modelId="{963D41F1-6A5D-4F35-92E3-65E4FD750382}" type="presParOf" srcId="{227F7CE6-81DF-4E24-BDC7-719197A9251A}" destId="{24A2D549-6FAA-4A2B-8FF0-CD316EB38E52}" srcOrd="21" destOrd="0" presId="urn:microsoft.com/office/officeart/2005/8/layout/list1"/>
    <dgm:cxn modelId="{ADDF65F1-12B5-49A1-9E5F-7DEBD91152E5}" type="presParOf" srcId="{227F7CE6-81DF-4E24-BDC7-719197A9251A}" destId="{67A71A4D-7AD6-480A-89C4-24EC863FE3F8}" srcOrd="22" destOrd="0" presId="urn:microsoft.com/office/officeart/2005/8/layout/list1"/>
    <dgm:cxn modelId="{9FD3E0C9-ECC7-4A4D-8F69-C17808E7FEEA}" type="presParOf" srcId="{227F7CE6-81DF-4E24-BDC7-719197A9251A}" destId="{136B0B2D-27B3-4821-80DF-6E1A2D776FB0}" srcOrd="23" destOrd="0" presId="urn:microsoft.com/office/officeart/2005/8/layout/list1"/>
    <dgm:cxn modelId="{123ACDE5-98A4-459D-B08A-2E10B1D65C03}" type="presParOf" srcId="{227F7CE6-81DF-4E24-BDC7-719197A9251A}" destId="{9A3B6B8D-7BE1-4F06-9214-133406E68A1D}" srcOrd="24" destOrd="0" presId="urn:microsoft.com/office/officeart/2005/8/layout/list1"/>
    <dgm:cxn modelId="{C60E5CD6-5F8C-4E2F-BF26-98D0EC462912}" type="presParOf" srcId="{9A3B6B8D-7BE1-4F06-9214-133406E68A1D}" destId="{DBB7F3E0-BAB6-4036-8FDF-A9C8130F1022}" srcOrd="0" destOrd="0" presId="urn:microsoft.com/office/officeart/2005/8/layout/list1"/>
    <dgm:cxn modelId="{0A2FE539-32C0-470B-B8FF-C60129572667}" type="presParOf" srcId="{9A3B6B8D-7BE1-4F06-9214-133406E68A1D}" destId="{757B8C24-7656-4A69-BF76-8577029EE671}" srcOrd="1" destOrd="0" presId="urn:microsoft.com/office/officeart/2005/8/layout/list1"/>
    <dgm:cxn modelId="{307E3EFF-1937-4A80-B982-C4B3D8B71212}" type="presParOf" srcId="{227F7CE6-81DF-4E24-BDC7-719197A9251A}" destId="{02631DB3-CFA7-4454-86F2-B48FA732EC20}" srcOrd="25" destOrd="0" presId="urn:microsoft.com/office/officeart/2005/8/layout/list1"/>
    <dgm:cxn modelId="{DC2DE3ED-3B6B-4521-A7E1-BF92A2D8A93E}" type="presParOf" srcId="{227F7CE6-81DF-4E24-BDC7-719197A9251A}" destId="{43CFCD99-C5ED-45C0-9889-0CEBCD78C9E2}" srcOrd="26" destOrd="0" presId="urn:microsoft.com/office/officeart/2005/8/layout/list1"/>
    <dgm:cxn modelId="{6F3F0652-CFEB-4B5D-8C4D-A75E77E0396E}" type="presParOf" srcId="{227F7CE6-81DF-4E24-BDC7-719197A9251A}" destId="{2021AE00-007B-4711-A435-4BF690429DC7}" srcOrd="27" destOrd="0" presId="urn:microsoft.com/office/officeart/2005/8/layout/list1"/>
    <dgm:cxn modelId="{255A6D02-43A2-40C5-8E7E-773A9DBE1629}" type="presParOf" srcId="{227F7CE6-81DF-4E24-BDC7-719197A9251A}" destId="{316CB4CB-96E4-496A-899E-58CB3DA05473}" srcOrd="28" destOrd="0" presId="urn:microsoft.com/office/officeart/2005/8/layout/list1"/>
    <dgm:cxn modelId="{E611261E-E8AB-4D5D-9EC6-37CCDAC192BA}" type="presParOf" srcId="{316CB4CB-96E4-496A-899E-58CB3DA05473}" destId="{5CF75EBF-F968-44AC-82E7-D159897D5B72}" srcOrd="0" destOrd="0" presId="urn:microsoft.com/office/officeart/2005/8/layout/list1"/>
    <dgm:cxn modelId="{B70C9FDB-D4AC-410F-BFAC-1494F4DEA894}" type="presParOf" srcId="{316CB4CB-96E4-496A-899E-58CB3DA05473}" destId="{28C1B7FA-41BC-47CB-AED5-A838FB2DC143}" srcOrd="1" destOrd="0" presId="urn:microsoft.com/office/officeart/2005/8/layout/list1"/>
    <dgm:cxn modelId="{64A03CF9-DE74-4468-A8DF-CF0CE7EB581A}" type="presParOf" srcId="{227F7CE6-81DF-4E24-BDC7-719197A9251A}" destId="{2E0F1AD1-FB7D-44E7-910C-2E10909D07C1}" srcOrd="29" destOrd="0" presId="urn:microsoft.com/office/officeart/2005/8/layout/list1"/>
    <dgm:cxn modelId="{91962780-28E3-42FB-A609-13A2B19FE0A8}" type="presParOf" srcId="{227F7CE6-81DF-4E24-BDC7-719197A9251A}" destId="{1D9F8277-F1DB-44EF-861E-05EB6DC73B32}" srcOrd="30" destOrd="0" presId="urn:microsoft.com/office/officeart/2005/8/layout/list1"/>
    <dgm:cxn modelId="{411A35D0-1F21-4604-87AF-7B3D0597BD1E}" type="presParOf" srcId="{227F7CE6-81DF-4E24-BDC7-719197A9251A}" destId="{5AAE3E14-187D-48B9-8376-5326A1C349FF}" srcOrd="31" destOrd="0" presId="urn:microsoft.com/office/officeart/2005/8/layout/list1"/>
    <dgm:cxn modelId="{556BF863-C798-449D-AE46-EC33F11058D7}" type="presParOf" srcId="{227F7CE6-81DF-4E24-BDC7-719197A9251A}" destId="{24F5EE74-A90C-4277-AE7C-652BB21006F7}" srcOrd="32" destOrd="0" presId="urn:microsoft.com/office/officeart/2005/8/layout/list1"/>
    <dgm:cxn modelId="{F4569E9D-5B41-481E-93C3-35F1FB7096C0}" type="presParOf" srcId="{24F5EE74-A90C-4277-AE7C-652BB21006F7}" destId="{FBED9A33-4FEF-4638-99A0-10307BCA63C5}" srcOrd="0" destOrd="0" presId="urn:microsoft.com/office/officeart/2005/8/layout/list1"/>
    <dgm:cxn modelId="{74BE49FA-FEE5-4E45-B61D-232ABF6A7B15}" type="presParOf" srcId="{24F5EE74-A90C-4277-AE7C-652BB21006F7}" destId="{0033C22D-72CB-42D8-83F8-A616A05E0F3B}" srcOrd="1" destOrd="0" presId="urn:microsoft.com/office/officeart/2005/8/layout/list1"/>
    <dgm:cxn modelId="{C9A7D1B7-164B-4EAE-B52E-9FC123B76A0A}" type="presParOf" srcId="{227F7CE6-81DF-4E24-BDC7-719197A9251A}" destId="{4A424C2B-509D-4A78-BEB2-3B6E42DB7CE3}" srcOrd="33" destOrd="0" presId="urn:microsoft.com/office/officeart/2005/8/layout/list1"/>
    <dgm:cxn modelId="{5462D4E3-FE4E-4B33-A9E8-9AA99D0D9BC6}" type="presParOf" srcId="{227F7CE6-81DF-4E24-BDC7-719197A9251A}" destId="{252C5366-B492-445C-9FF2-DDF11C2252DB}" srcOrd="3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453773B-D686-4601-9B7A-F3E5524B55D3}" type="doc">
      <dgm:prSet loTypeId="urn:microsoft.com/office/officeart/2005/8/layout/vList6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es-ES"/>
        </a:p>
      </dgm:t>
    </dgm:pt>
    <dgm:pt modelId="{8333EDC2-DA72-4B9D-B406-A9FC097E06A6}">
      <dgm:prSet phldrT="[Texto]"/>
      <dgm:spPr/>
      <dgm:t>
        <a:bodyPr/>
        <a:lstStyle/>
        <a:p>
          <a:pPr algn="l"/>
          <a:r>
            <a:rPr lang="es-ES" b="1" dirty="0"/>
            <a:t>PAE</a:t>
          </a:r>
        </a:p>
      </dgm:t>
    </dgm:pt>
    <dgm:pt modelId="{B863D365-5D05-41A1-8C2D-618B9D5F9B00}" type="parTrans" cxnId="{AAA49B6C-9461-4271-9E47-2F1C7DA7ECFF}">
      <dgm:prSet/>
      <dgm:spPr/>
      <dgm:t>
        <a:bodyPr/>
        <a:lstStyle/>
        <a:p>
          <a:pPr algn="l"/>
          <a:endParaRPr lang="es-ES"/>
        </a:p>
      </dgm:t>
    </dgm:pt>
    <dgm:pt modelId="{2DCB9997-BB62-4B0B-BEC9-3A29B27DF319}" type="sibTrans" cxnId="{AAA49B6C-9461-4271-9E47-2F1C7DA7ECFF}">
      <dgm:prSet/>
      <dgm:spPr/>
      <dgm:t>
        <a:bodyPr/>
        <a:lstStyle/>
        <a:p>
          <a:pPr algn="l"/>
          <a:endParaRPr lang="es-ES"/>
        </a:p>
      </dgm:t>
    </dgm:pt>
    <dgm:pt modelId="{7AB44CE6-3EC1-4D5E-B47C-5B7F32993B52}">
      <dgm:prSet phldrT="[Texto]" custT="1"/>
      <dgm:spPr/>
      <dgm:t>
        <a:bodyPr/>
        <a:lstStyle/>
        <a:p>
          <a:pPr algn="just"/>
          <a:r>
            <a:rPr lang="es-CO" sz="2000" b="1" dirty="0"/>
            <a:t>Operó para estudiantes de preescolar, básica primaria, Jardín y media en jornada única.</a:t>
          </a:r>
          <a:endParaRPr lang="es-ES" sz="2000" b="1" dirty="0"/>
        </a:p>
      </dgm:t>
    </dgm:pt>
    <dgm:pt modelId="{9732384A-69F9-4080-B974-2323270F2E2C}" type="parTrans" cxnId="{69AFAD5B-CC01-4283-A04A-E53B1EB34FD7}">
      <dgm:prSet/>
      <dgm:spPr/>
      <dgm:t>
        <a:bodyPr/>
        <a:lstStyle/>
        <a:p>
          <a:pPr algn="l"/>
          <a:endParaRPr lang="es-ES"/>
        </a:p>
      </dgm:t>
    </dgm:pt>
    <dgm:pt modelId="{96192430-5C4B-4D37-837D-4E58CF57DF4A}" type="sibTrans" cxnId="{69AFAD5B-CC01-4283-A04A-E53B1EB34FD7}">
      <dgm:prSet/>
      <dgm:spPr/>
      <dgm:t>
        <a:bodyPr/>
        <a:lstStyle/>
        <a:p>
          <a:pPr algn="l"/>
          <a:endParaRPr lang="es-ES"/>
        </a:p>
      </dgm:t>
    </dgm:pt>
    <dgm:pt modelId="{6881ABB8-D3CB-4EDC-81A4-2B44D2FF0F18}">
      <dgm:prSet phldrT="[Texto]"/>
      <dgm:spPr/>
      <dgm:t>
        <a:bodyPr/>
        <a:lstStyle/>
        <a:p>
          <a:pPr algn="l"/>
          <a:r>
            <a:rPr lang="es-ES" b="1" dirty="0"/>
            <a:t>UTILES ESCOLARES</a:t>
          </a:r>
        </a:p>
      </dgm:t>
    </dgm:pt>
    <dgm:pt modelId="{BBB88FA4-4022-4C42-8CD6-7251A966CD3D}" type="parTrans" cxnId="{912107D9-D073-471D-BDD4-684DEDAA79D9}">
      <dgm:prSet/>
      <dgm:spPr/>
      <dgm:t>
        <a:bodyPr/>
        <a:lstStyle/>
        <a:p>
          <a:pPr algn="l"/>
          <a:endParaRPr lang="es-ES"/>
        </a:p>
      </dgm:t>
    </dgm:pt>
    <dgm:pt modelId="{DC858E72-CBA2-428E-9E4C-8F517165733F}" type="sibTrans" cxnId="{912107D9-D073-471D-BDD4-684DEDAA79D9}">
      <dgm:prSet/>
      <dgm:spPr/>
      <dgm:t>
        <a:bodyPr/>
        <a:lstStyle/>
        <a:p>
          <a:pPr algn="l"/>
          <a:endParaRPr lang="es-ES"/>
        </a:p>
      </dgm:t>
    </dgm:pt>
    <dgm:pt modelId="{E48992FB-681A-4678-BE6B-AA388D4B5FFC}">
      <dgm:prSet/>
      <dgm:spPr/>
      <dgm:t>
        <a:bodyPr/>
        <a:lstStyle/>
        <a:p>
          <a:pPr algn="l"/>
          <a:r>
            <a:rPr lang="es-ES" b="1" dirty="0"/>
            <a:t>UNIFORMES</a:t>
          </a:r>
        </a:p>
      </dgm:t>
    </dgm:pt>
    <dgm:pt modelId="{E7C103C0-160D-4DAE-B002-2772A80A0527}" type="parTrans" cxnId="{47E9AF4B-01C8-4EDE-8547-D9C397EB107C}">
      <dgm:prSet/>
      <dgm:spPr/>
      <dgm:t>
        <a:bodyPr/>
        <a:lstStyle/>
        <a:p>
          <a:pPr algn="l"/>
          <a:endParaRPr lang="es-ES"/>
        </a:p>
      </dgm:t>
    </dgm:pt>
    <dgm:pt modelId="{B027C03C-EFE2-4F48-9351-A20A3C24E2A0}" type="sibTrans" cxnId="{47E9AF4B-01C8-4EDE-8547-D9C397EB107C}">
      <dgm:prSet/>
      <dgm:spPr/>
      <dgm:t>
        <a:bodyPr/>
        <a:lstStyle/>
        <a:p>
          <a:pPr algn="l"/>
          <a:endParaRPr lang="es-ES"/>
        </a:p>
      </dgm:t>
    </dgm:pt>
    <dgm:pt modelId="{9250C3DB-86FA-4588-A3D9-F9D5269DF6CD}">
      <dgm:prSet phldrT="[Texto]" custT="1"/>
      <dgm:spPr/>
      <dgm:t>
        <a:bodyPr/>
        <a:lstStyle/>
        <a:p>
          <a:pPr algn="just"/>
          <a:r>
            <a:rPr lang="es-CO" sz="2000" b="1" dirty="0"/>
            <a:t>A través de la oficina de la gestora social se entregaron 202 kits escolares a estudiantes</a:t>
          </a:r>
          <a:r>
            <a:rPr lang="es-CO" sz="2000" dirty="0"/>
            <a:t>.</a:t>
          </a:r>
          <a:endParaRPr lang="es-ES" sz="2000" dirty="0"/>
        </a:p>
      </dgm:t>
    </dgm:pt>
    <dgm:pt modelId="{6B75FF59-2DD8-42ED-8B28-75513BBF3CFB}" type="parTrans" cxnId="{92CCAA27-DEB7-4B5D-83F6-EFA3614224DF}">
      <dgm:prSet/>
      <dgm:spPr/>
      <dgm:t>
        <a:bodyPr/>
        <a:lstStyle/>
        <a:p>
          <a:endParaRPr lang="es-ES"/>
        </a:p>
      </dgm:t>
    </dgm:pt>
    <dgm:pt modelId="{371A7B3C-5FFE-4CFD-A4EC-98AB343C5E11}" type="sibTrans" cxnId="{92CCAA27-DEB7-4B5D-83F6-EFA3614224DF}">
      <dgm:prSet/>
      <dgm:spPr/>
      <dgm:t>
        <a:bodyPr/>
        <a:lstStyle/>
        <a:p>
          <a:endParaRPr lang="es-ES"/>
        </a:p>
      </dgm:t>
    </dgm:pt>
    <dgm:pt modelId="{83BEE6AA-ABE0-48BD-A838-6C8C91E2D74C}">
      <dgm:prSet custT="1"/>
      <dgm:spPr/>
      <dgm:t>
        <a:bodyPr/>
        <a:lstStyle/>
        <a:p>
          <a:pPr algn="l"/>
          <a:r>
            <a:rPr lang="es-CO" sz="2000" b="1" dirty="0"/>
            <a:t>57 uniformes donados a estudiantes “Campaña dona tus uniformes” y 7 uniformes nuevos donados por docentes</a:t>
          </a:r>
          <a:endParaRPr lang="es-ES" sz="2000" b="1" dirty="0"/>
        </a:p>
      </dgm:t>
    </dgm:pt>
    <dgm:pt modelId="{877EF029-E576-4D40-AB05-3D6AF7021AB3}" type="parTrans" cxnId="{87FBA488-7B91-415C-A109-2D509B7CAB3D}">
      <dgm:prSet/>
      <dgm:spPr/>
      <dgm:t>
        <a:bodyPr/>
        <a:lstStyle/>
        <a:p>
          <a:endParaRPr lang="es-ES"/>
        </a:p>
      </dgm:t>
    </dgm:pt>
    <dgm:pt modelId="{CFAC6B4E-99FC-4ABA-9918-7CCE88EE977E}" type="sibTrans" cxnId="{87FBA488-7B91-415C-A109-2D509B7CAB3D}">
      <dgm:prSet/>
      <dgm:spPr/>
      <dgm:t>
        <a:bodyPr/>
        <a:lstStyle/>
        <a:p>
          <a:endParaRPr lang="es-ES"/>
        </a:p>
      </dgm:t>
    </dgm:pt>
    <dgm:pt modelId="{3A1045AF-B8E2-4E10-B1B4-91E579EF8E3F}" type="pres">
      <dgm:prSet presAssocID="{A453773B-D686-4601-9B7A-F3E5524B55D3}" presName="Name0" presStyleCnt="0">
        <dgm:presLayoutVars>
          <dgm:dir/>
          <dgm:animLvl val="lvl"/>
          <dgm:resizeHandles/>
        </dgm:presLayoutVars>
      </dgm:prSet>
      <dgm:spPr/>
    </dgm:pt>
    <dgm:pt modelId="{0225514C-31F9-4CF0-8CC5-B2353E240C68}" type="pres">
      <dgm:prSet presAssocID="{8333EDC2-DA72-4B9D-B406-A9FC097E06A6}" presName="linNode" presStyleCnt="0"/>
      <dgm:spPr/>
    </dgm:pt>
    <dgm:pt modelId="{164DA704-4D4B-4B73-B46F-42A645F23D64}" type="pres">
      <dgm:prSet presAssocID="{8333EDC2-DA72-4B9D-B406-A9FC097E06A6}" presName="parentShp" presStyleLbl="node1" presStyleIdx="0" presStyleCnt="3" custScaleX="71200">
        <dgm:presLayoutVars>
          <dgm:bulletEnabled val="1"/>
        </dgm:presLayoutVars>
      </dgm:prSet>
      <dgm:spPr/>
    </dgm:pt>
    <dgm:pt modelId="{E5E2AA49-ED50-4FED-B9F4-C6F59D68A319}" type="pres">
      <dgm:prSet presAssocID="{8333EDC2-DA72-4B9D-B406-A9FC097E06A6}" presName="childShp" presStyleLbl="bgAccFollowNode1" presStyleIdx="0" presStyleCnt="3">
        <dgm:presLayoutVars>
          <dgm:bulletEnabled val="1"/>
        </dgm:presLayoutVars>
      </dgm:prSet>
      <dgm:spPr/>
    </dgm:pt>
    <dgm:pt modelId="{11AF67AC-6A45-43D9-A68B-D92369E1456C}" type="pres">
      <dgm:prSet presAssocID="{2DCB9997-BB62-4B0B-BEC9-3A29B27DF319}" presName="spacing" presStyleCnt="0"/>
      <dgm:spPr/>
    </dgm:pt>
    <dgm:pt modelId="{67DEBD94-FD29-47C5-8F97-427AB6A946D4}" type="pres">
      <dgm:prSet presAssocID="{6881ABB8-D3CB-4EDC-81A4-2B44D2FF0F18}" presName="linNode" presStyleCnt="0"/>
      <dgm:spPr/>
    </dgm:pt>
    <dgm:pt modelId="{D861DA4B-4C0D-49A5-BFEF-76F7A25CCD66}" type="pres">
      <dgm:prSet presAssocID="{6881ABB8-D3CB-4EDC-81A4-2B44D2FF0F18}" presName="parentShp" presStyleLbl="node1" presStyleIdx="1" presStyleCnt="3" custScaleX="71200">
        <dgm:presLayoutVars>
          <dgm:bulletEnabled val="1"/>
        </dgm:presLayoutVars>
      </dgm:prSet>
      <dgm:spPr/>
    </dgm:pt>
    <dgm:pt modelId="{6642A667-B82E-4826-BE4A-83239DCA0BB4}" type="pres">
      <dgm:prSet presAssocID="{6881ABB8-D3CB-4EDC-81A4-2B44D2FF0F18}" presName="childShp" presStyleLbl="bgAccFollowNode1" presStyleIdx="1" presStyleCnt="3">
        <dgm:presLayoutVars>
          <dgm:bulletEnabled val="1"/>
        </dgm:presLayoutVars>
      </dgm:prSet>
      <dgm:spPr/>
    </dgm:pt>
    <dgm:pt modelId="{8BF31063-0A2A-471C-A65E-73C7BF542609}" type="pres">
      <dgm:prSet presAssocID="{DC858E72-CBA2-428E-9E4C-8F517165733F}" presName="spacing" presStyleCnt="0"/>
      <dgm:spPr/>
    </dgm:pt>
    <dgm:pt modelId="{786A046A-C938-4679-A18E-C1E503B5F45B}" type="pres">
      <dgm:prSet presAssocID="{E48992FB-681A-4678-BE6B-AA388D4B5FFC}" presName="linNode" presStyleCnt="0"/>
      <dgm:spPr/>
    </dgm:pt>
    <dgm:pt modelId="{33AF5579-8686-4649-9411-C1A86218F717}" type="pres">
      <dgm:prSet presAssocID="{E48992FB-681A-4678-BE6B-AA388D4B5FFC}" presName="parentShp" presStyleLbl="node1" presStyleIdx="2" presStyleCnt="3" custScaleX="71200">
        <dgm:presLayoutVars>
          <dgm:bulletEnabled val="1"/>
        </dgm:presLayoutVars>
      </dgm:prSet>
      <dgm:spPr/>
    </dgm:pt>
    <dgm:pt modelId="{53B3760E-E079-4068-A23D-9603CEBC0AF5}" type="pres">
      <dgm:prSet presAssocID="{E48992FB-681A-4678-BE6B-AA388D4B5FFC}" presName="childShp" presStyleLbl="bgAccFollowNode1" presStyleIdx="2" presStyleCnt="3">
        <dgm:presLayoutVars>
          <dgm:bulletEnabled val="1"/>
        </dgm:presLayoutVars>
      </dgm:prSet>
      <dgm:spPr/>
    </dgm:pt>
  </dgm:ptLst>
  <dgm:cxnLst>
    <dgm:cxn modelId="{92CCAA27-DEB7-4B5D-83F6-EFA3614224DF}" srcId="{6881ABB8-D3CB-4EDC-81A4-2B44D2FF0F18}" destId="{9250C3DB-86FA-4588-A3D9-F9D5269DF6CD}" srcOrd="0" destOrd="0" parTransId="{6B75FF59-2DD8-42ED-8B28-75513BBF3CFB}" sibTransId="{371A7B3C-5FFE-4CFD-A4EC-98AB343C5E11}"/>
    <dgm:cxn modelId="{19B0CA3C-FE15-41AA-8806-6083C84BC2C7}" type="presOf" srcId="{E48992FB-681A-4678-BE6B-AA388D4B5FFC}" destId="{33AF5579-8686-4649-9411-C1A86218F717}" srcOrd="0" destOrd="0" presId="urn:microsoft.com/office/officeart/2005/8/layout/vList6"/>
    <dgm:cxn modelId="{47384E5B-AB32-4EF4-AA28-8292B718E531}" type="presOf" srcId="{6881ABB8-D3CB-4EDC-81A4-2B44D2FF0F18}" destId="{D861DA4B-4C0D-49A5-BFEF-76F7A25CCD66}" srcOrd="0" destOrd="0" presId="urn:microsoft.com/office/officeart/2005/8/layout/vList6"/>
    <dgm:cxn modelId="{69AFAD5B-CC01-4283-A04A-E53B1EB34FD7}" srcId="{8333EDC2-DA72-4B9D-B406-A9FC097E06A6}" destId="{7AB44CE6-3EC1-4D5E-B47C-5B7F32993B52}" srcOrd="0" destOrd="0" parTransId="{9732384A-69F9-4080-B974-2323270F2E2C}" sibTransId="{96192430-5C4B-4D37-837D-4E58CF57DF4A}"/>
    <dgm:cxn modelId="{BE33465D-2BC1-4DAC-88D8-13206365E0A0}" type="presOf" srcId="{83BEE6AA-ABE0-48BD-A838-6C8C91E2D74C}" destId="{53B3760E-E079-4068-A23D-9603CEBC0AF5}" srcOrd="0" destOrd="0" presId="urn:microsoft.com/office/officeart/2005/8/layout/vList6"/>
    <dgm:cxn modelId="{47E9AF4B-01C8-4EDE-8547-D9C397EB107C}" srcId="{A453773B-D686-4601-9B7A-F3E5524B55D3}" destId="{E48992FB-681A-4678-BE6B-AA388D4B5FFC}" srcOrd="2" destOrd="0" parTransId="{E7C103C0-160D-4DAE-B002-2772A80A0527}" sibTransId="{B027C03C-EFE2-4F48-9351-A20A3C24E2A0}"/>
    <dgm:cxn modelId="{AAA49B6C-9461-4271-9E47-2F1C7DA7ECFF}" srcId="{A453773B-D686-4601-9B7A-F3E5524B55D3}" destId="{8333EDC2-DA72-4B9D-B406-A9FC097E06A6}" srcOrd="0" destOrd="0" parTransId="{B863D365-5D05-41A1-8C2D-618B9D5F9B00}" sibTransId="{2DCB9997-BB62-4B0B-BEC9-3A29B27DF319}"/>
    <dgm:cxn modelId="{76E8B759-6FD5-4133-95E8-DE7E2F30FE9A}" type="presOf" srcId="{8333EDC2-DA72-4B9D-B406-A9FC097E06A6}" destId="{164DA704-4D4B-4B73-B46F-42A645F23D64}" srcOrd="0" destOrd="0" presId="urn:microsoft.com/office/officeart/2005/8/layout/vList6"/>
    <dgm:cxn modelId="{81E98E85-86EF-4FED-8B2E-7B9E77BCABB9}" type="presOf" srcId="{A453773B-D686-4601-9B7A-F3E5524B55D3}" destId="{3A1045AF-B8E2-4E10-B1B4-91E579EF8E3F}" srcOrd="0" destOrd="0" presId="urn:microsoft.com/office/officeart/2005/8/layout/vList6"/>
    <dgm:cxn modelId="{87FBA488-7B91-415C-A109-2D509B7CAB3D}" srcId="{E48992FB-681A-4678-BE6B-AA388D4B5FFC}" destId="{83BEE6AA-ABE0-48BD-A838-6C8C91E2D74C}" srcOrd="0" destOrd="0" parTransId="{877EF029-E576-4D40-AB05-3D6AF7021AB3}" sibTransId="{CFAC6B4E-99FC-4ABA-9918-7CCE88EE977E}"/>
    <dgm:cxn modelId="{D0D8F0A8-4565-4366-AFCD-815196134092}" type="presOf" srcId="{9250C3DB-86FA-4588-A3D9-F9D5269DF6CD}" destId="{6642A667-B82E-4826-BE4A-83239DCA0BB4}" srcOrd="0" destOrd="0" presId="urn:microsoft.com/office/officeart/2005/8/layout/vList6"/>
    <dgm:cxn modelId="{AB1693B7-F691-4791-B92A-229481107BB8}" type="presOf" srcId="{7AB44CE6-3EC1-4D5E-B47C-5B7F32993B52}" destId="{E5E2AA49-ED50-4FED-B9F4-C6F59D68A319}" srcOrd="0" destOrd="0" presId="urn:microsoft.com/office/officeart/2005/8/layout/vList6"/>
    <dgm:cxn modelId="{912107D9-D073-471D-BDD4-684DEDAA79D9}" srcId="{A453773B-D686-4601-9B7A-F3E5524B55D3}" destId="{6881ABB8-D3CB-4EDC-81A4-2B44D2FF0F18}" srcOrd="1" destOrd="0" parTransId="{BBB88FA4-4022-4C42-8CD6-7251A966CD3D}" sibTransId="{DC858E72-CBA2-428E-9E4C-8F517165733F}"/>
    <dgm:cxn modelId="{272FA7B7-4C7A-42E8-8F63-F4D398FC258C}" type="presParOf" srcId="{3A1045AF-B8E2-4E10-B1B4-91E579EF8E3F}" destId="{0225514C-31F9-4CF0-8CC5-B2353E240C68}" srcOrd="0" destOrd="0" presId="urn:microsoft.com/office/officeart/2005/8/layout/vList6"/>
    <dgm:cxn modelId="{6C44D590-1873-4AA6-AA4A-FB123F5F428A}" type="presParOf" srcId="{0225514C-31F9-4CF0-8CC5-B2353E240C68}" destId="{164DA704-4D4B-4B73-B46F-42A645F23D64}" srcOrd="0" destOrd="0" presId="urn:microsoft.com/office/officeart/2005/8/layout/vList6"/>
    <dgm:cxn modelId="{38DF78FC-015F-4DB2-BC90-7CD30B31866D}" type="presParOf" srcId="{0225514C-31F9-4CF0-8CC5-B2353E240C68}" destId="{E5E2AA49-ED50-4FED-B9F4-C6F59D68A319}" srcOrd="1" destOrd="0" presId="urn:microsoft.com/office/officeart/2005/8/layout/vList6"/>
    <dgm:cxn modelId="{605F8122-A6D2-46C9-B212-CC4682E7CBD8}" type="presParOf" srcId="{3A1045AF-B8E2-4E10-B1B4-91E579EF8E3F}" destId="{11AF67AC-6A45-43D9-A68B-D92369E1456C}" srcOrd="1" destOrd="0" presId="urn:microsoft.com/office/officeart/2005/8/layout/vList6"/>
    <dgm:cxn modelId="{2006FA49-3390-4125-A214-29297AA3337F}" type="presParOf" srcId="{3A1045AF-B8E2-4E10-B1B4-91E579EF8E3F}" destId="{67DEBD94-FD29-47C5-8F97-427AB6A946D4}" srcOrd="2" destOrd="0" presId="urn:microsoft.com/office/officeart/2005/8/layout/vList6"/>
    <dgm:cxn modelId="{15EE063B-51CB-45BF-958B-1B9DE229D287}" type="presParOf" srcId="{67DEBD94-FD29-47C5-8F97-427AB6A946D4}" destId="{D861DA4B-4C0D-49A5-BFEF-76F7A25CCD66}" srcOrd="0" destOrd="0" presId="urn:microsoft.com/office/officeart/2005/8/layout/vList6"/>
    <dgm:cxn modelId="{5C34CAE3-4272-4687-97A2-1E99A9F86B7A}" type="presParOf" srcId="{67DEBD94-FD29-47C5-8F97-427AB6A946D4}" destId="{6642A667-B82E-4826-BE4A-83239DCA0BB4}" srcOrd="1" destOrd="0" presId="urn:microsoft.com/office/officeart/2005/8/layout/vList6"/>
    <dgm:cxn modelId="{53E86D08-C1F5-4D81-9951-5D6A20280F7F}" type="presParOf" srcId="{3A1045AF-B8E2-4E10-B1B4-91E579EF8E3F}" destId="{8BF31063-0A2A-471C-A65E-73C7BF542609}" srcOrd="3" destOrd="0" presId="urn:microsoft.com/office/officeart/2005/8/layout/vList6"/>
    <dgm:cxn modelId="{B766418D-37CC-40E5-99D7-6DB050A5D28F}" type="presParOf" srcId="{3A1045AF-B8E2-4E10-B1B4-91E579EF8E3F}" destId="{786A046A-C938-4679-A18E-C1E503B5F45B}" srcOrd="4" destOrd="0" presId="urn:microsoft.com/office/officeart/2005/8/layout/vList6"/>
    <dgm:cxn modelId="{41A78626-854C-4CE2-A8E4-204E7920BF44}" type="presParOf" srcId="{786A046A-C938-4679-A18E-C1E503B5F45B}" destId="{33AF5579-8686-4649-9411-C1A86218F717}" srcOrd="0" destOrd="0" presId="urn:microsoft.com/office/officeart/2005/8/layout/vList6"/>
    <dgm:cxn modelId="{F2F0C92B-C423-44E8-B830-7D59F0ADB0C7}" type="presParOf" srcId="{786A046A-C938-4679-A18E-C1E503B5F45B}" destId="{53B3760E-E079-4068-A23D-9603CEBC0AF5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7F1552-5DB9-42F7-83AC-1CC17BA983A4}">
      <dsp:nvSpPr>
        <dsp:cNvPr id="0" name=""/>
        <dsp:cNvSpPr/>
      </dsp:nvSpPr>
      <dsp:spPr>
        <a:xfrm>
          <a:off x="-5698065" y="-872709"/>
          <a:ext cx="6787915" cy="6787915"/>
        </a:xfrm>
        <a:prstGeom prst="blockArc">
          <a:avLst>
            <a:gd name="adj1" fmla="val 18900000"/>
            <a:gd name="adj2" fmla="val 2700000"/>
            <a:gd name="adj3" fmla="val 318"/>
          </a:avLst>
        </a:pr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427756-FFE0-40E0-BC10-3AC022E2E8ED}">
      <dsp:nvSpPr>
        <dsp:cNvPr id="0" name=""/>
        <dsp:cNvSpPr/>
      </dsp:nvSpPr>
      <dsp:spPr>
        <a:xfrm>
          <a:off x="353731" y="229231"/>
          <a:ext cx="8994092" cy="45826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3746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 dirty="0"/>
            <a:t>Evaluación Individualizada</a:t>
          </a:r>
        </a:p>
      </dsp:txBody>
      <dsp:txXfrm>
        <a:off x="353731" y="229231"/>
        <a:ext cx="8994092" cy="458262"/>
      </dsp:txXfrm>
    </dsp:sp>
    <dsp:sp modelId="{8C3453F7-5B99-4E4B-8758-4F045FAFF240}">
      <dsp:nvSpPr>
        <dsp:cNvPr id="0" name=""/>
        <dsp:cNvSpPr/>
      </dsp:nvSpPr>
      <dsp:spPr>
        <a:xfrm>
          <a:off x="67317" y="171949"/>
          <a:ext cx="572827" cy="57282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3D9D54-F2B2-4205-80CF-79072CB6D34F}">
      <dsp:nvSpPr>
        <dsp:cNvPr id="0" name=""/>
        <dsp:cNvSpPr/>
      </dsp:nvSpPr>
      <dsp:spPr>
        <a:xfrm>
          <a:off x="768728" y="917028"/>
          <a:ext cx="8579094" cy="458262"/>
        </a:xfrm>
        <a:prstGeom prst="rect">
          <a:avLst/>
        </a:prstGeom>
        <a:solidFill>
          <a:schemeClr val="accent2">
            <a:hueOff val="1073936"/>
            <a:satOff val="-3082"/>
            <a:lumOff val="-493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3746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 dirty="0"/>
            <a:t>Adaptaciones Curriculares</a:t>
          </a:r>
        </a:p>
      </dsp:txBody>
      <dsp:txXfrm>
        <a:off x="768728" y="917028"/>
        <a:ext cx="8579094" cy="458262"/>
      </dsp:txXfrm>
    </dsp:sp>
    <dsp:sp modelId="{51F7507C-A0E6-497C-B34F-CA0FA7336A65}">
      <dsp:nvSpPr>
        <dsp:cNvPr id="0" name=""/>
        <dsp:cNvSpPr/>
      </dsp:nvSpPr>
      <dsp:spPr>
        <a:xfrm>
          <a:off x="482314" y="859745"/>
          <a:ext cx="572827" cy="57282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1073936"/>
              <a:satOff val="-3082"/>
              <a:lumOff val="-493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E29438-242D-45E3-B3D5-3AC3027F3893}">
      <dsp:nvSpPr>
        <dsp:cNvPr id="0" name=""/>
        <dsp:cNvSpPr/>
      </dsp:nvSpPr>
      <dsp:spPr>
        <a:xfrm>
          <a:off x="996145" y="1604320"/>
          <a:ext cx="8351678" cy="458262"/>
        </a:xfrm>
        <a:prstGeom prst="rect">
          <a:avLst/>
        </a:prstGeom>
        <a:solidFill>
          <a:schemeClr val="accent2">
            <a:hueOff val="2147871"/>
            <a:satOff val="-6164"/>
            <a:lumOff val="-987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3746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 dirty="0"/>
            <a:t>Diversidad de Métodos de Enseñanza</a:t>
          </a:r>
        </a:p>
      </dsp:txBody>
      <dsp:txXfrm>
        <a:off x="996145" y="1604320"/>
        <a:ext cx="8351678" cy="458262"/>
      </dsp:txXfrm>
    </dsp:sp>
    <dsp:sp modelId="{D81FC2C6-79BC-489D-AE16-1192F689032A}">
      <dsp:nvSpPr>
        <dsp:cNvPr id="0" name=""/>
        <dsp:cNvSpPr/>
      </dsp:nvSpPr>
      <dsp:spPr>
        <a:xfrm>
          <a:off x="709731" y="1547038"/>
          <a:ext cx="572827" cy="57282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2147871"/>
              <a:satOff val="-6164"/>
              <a:lumOff val="-987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F83CE6-65CD-4E1B-BEC4-9F7B6C02C260}">
      <dsp:nvSpPr>
        <dsp:cNvPr id="0" name=""/>
        <dsp:cNvSpPr/>
      </dsp:nvSpPr>
      <dsp:spPr>
        <a:xfrm>
          <a:off x="1068757" y="2292117"/>
          <a:ext cx="8279066" cy="458262"/>
        </a:xfrm>
        <a:prstGeom prst="rect">
          <a:avLst/>
        </a:prstGeom>
        <a:solidFill>
          <a:schemeClr val="accent2">
            <a:hueOff val="3221807"/>
            <a:satOff val="-9246"/>
            <a:lumOff val="-1480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3746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 dirty="0"/>
            <a:t>Apoyo Emocional y Social</a:t>
          </a:r>
        </a:p>
      </dsp:txBody>
      <dsp:txXfrm>
        <a:off x="1068757" y="2292117"/>
        <a:ext cx="8279066" cy="458262"/>
      </dsp:txXfrm>
    </dsp:sp>
    <dsp:sp modelId="{75AB9D30-3AF6-47C1-AB75-8F0E55DD2829}">
      <dsp:nvSpPr>
        <dsp:cNvPr id="0" name=""/>
        <dsp:cNvSpPr/>
      </dsp:nvSpPr>
      <dsp:spPr>
        <a:xfrm>
          <a:off x="782343" y="2234834"/>
          <a:ext cx="572827" cy="57282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3221807"/>
              <a:satOff val="-9246"/>
              <a:lumOff val="-1480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1151B1-7E06-470D-8886-D886D770979F}">
      <dsp:nvSpPr>
        <dsp:cNvPr id="0" name=""/>
        <dsp:cNvSpPr/>
      </dsp:nvSpPr>
      <dsp:spPr>
        <a:xfrm>
          <a:off x="996145" y="2979914"/>
          <a:ext cx="8351678" cy="458262"/>
        </a:xfrm>
        <a:prstGeom prst="rect">
          <a:avLst/>
        </a:prstGeom>
        <a:solidFill>
          <a:schemeClr val="accent2">
            <a:hueOff val="4295743"/>
            <a:satOff val="-12329"/>
            <a:lumOff val="-1973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3746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 dirty="0"/>
            <a:t>Colaboración entre Profesionales</a:t>
          </a:r>
        </a:p>
      </dsp:txBody>
      <dsp:txXfrm>
        <a:off x="996145" y="2979914"/>
        <a:ext cx="8351678" cy="458262"/>
      </dsp:txXfrm>
    </dsp:sp>
    <dsp:sp modelId="{D82349EC-F5BE-4E07-8D2F-ADF2D8B69236}">
      <dsp:nvSpPr>
        <dsp:cNvPr id="0" name=""/>
        <dsp:cNvSpPr/>
      </dsp:nvSpPr>
      <dsp:spPr>
        <a:xfrm>
          <a:off x="709731" y="2922631"/>
          <a:ext cx="572827" cy="57282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4295743"/>
              <a:satOff val="-12329"/>
              <a:lumOff val="-1973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54A7EA-5DD8-4C2F-B1F7-21C11F6CF93B}">
      <dsp:nvSpPr>
        <dsp:cNvPr id="0" name=""/>
        <dsp:cNvSpPr/>
      </dsp:nvSpPr>
      <dsp:spPr>
        <a:xfrm>
          <a:off x="768728" y="3667206"/>
          <a:ext cx="8579094" cy="458262"/>
        </a:xfrm>
        <a:prstGeom prst="rect">
          <a:avLst/>
        </a:prstGeom>
        <a:solidFill>
          <a:schemeClr val="accent2">
            <a:hueOff val="5369678"/>
            <a:satOff val="-15411"/>
            <a:lumOff val="-2467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3746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 dirty="0"/>
            <a:t>Capacitación Docente</a:t>
          </a:r>
        </a:p>
      </dsp:txBody>
      <dsp:txXfrm>
        <a:off x="768728" y="3667206"/>
        <a:ext cx="8579094" cy="458262"/>
      </dsp:txXfrm>
    </dsp:sp>
    <dsp:sp modelId="{F6AB1C19-449C-4C0D-9FA7-BFF41C18643C}">
      <dsp:nvSpPr>
        <dsp:cNvPr id="0" name=""/>
        <dsp:cNvSpPr/>
      </dsp:nvSpPr>
      <dsp:spPr>
        <a:xfrm>
          <a:off x="482314" y="3609923"/>
          <a:ext cx="572827" cy="57282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5369678"/>
              <a:satOff val="-15411"/>
              <a:lumOff val="-2467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4FB34B-EE18-441A-9AD4-0543D38993BB}">
      <dsp:nvSpPr>
        <dsp:cNvPr id="0" name=""/>
        <dsp:cNvSpPr/>
      </dsp:nvSpPr>
      <dsp:spPr>
        <a:xfrm>
          <a:off x="353731" y="4355002"/>
          <a:ext cx="8994092" cy="458262"/>
        </a:xfrm>
        <a:prstGeom prst="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3746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 dirty="0"/>
            <a:t>Involucrar a las Familias</a:t>
          </a:r>
        </a:p>
      </dsp:txBody>
      <dsp:txXfrm>
        <a:off x="353731" y="4355002"/>
        <a:ext cx="8994092" cy="458262"/>
      </dsp:txXfrm>
    </dsp:sp>
    <dsp:sp modelId="{DA37EC4B-F24D-4D50-A140-9C4121A6F5CA}">
      <dsp:nvSpPr>
        <dsp:cNvPr id="0" name=""/>
        <dsp:cNvSpPr/>
      </dsp:nvSpPr>
      <dsp:spPr>
        <a:xfrm>
          <a:off x="67317" y="4297720"/>
          <a:ext cx="572827" cy="57282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6443614"/>
              <a:satOff val="-18493"/>
              <a:lumOff val="-2960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1B9144-B7D3-4488-8775-A2B6EF9F5B5D}">
      <dsp:nvSpPr>
        <dsp:cNvPr id="0" name=""/>
        <dsp:cNvSpPr/>
      </dsp:nvSpPr>
      <dsp:spPr>
        <a:xfrm>
          <a:off x="8598" y="1168982"/>
          <a:ext cx="2569906" cy="154194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000" kern="1200" dirty="0"/>
            <a:t>Profesional de apoyo contratista </a:t>
          </a:r>
          <a:endParaRPr lang="es-ES" sz="2000" kern="1200" dirty="0"/>
        </a:p>
      </dsp:txBody>
      <dsp:txXfrm>
        <a:off x="53760" y="1214144"/>
        <a:ext cx="2479582" cy="1451620"/>
      </dsp:txXfrm>
    </dsp:sp>
    <dsp:sp modelId="{387E61B1-3102-4E35-ABE1-0C5340BB361E}">
      <dsp:nvSpPr>
        <dsp:cNvPr id="0" name=""/>
        <dsp:cNvSpPr/>
      </dsp:nvSpPr>
      <dsp:spPr>
        <a:xfrm>
          <a:off x="2804657" y="1621286"/>
          <a:ext cx="544820" cy="637336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200" kern="1200">
            <a:solidFill>
              <a:schemeClr val="tx1"/>
            </a:solidFill>
          </a:endParaRPr>
        </a:p>
      </dsp:txBody>
      <dsp:txXfrm>
        <a:off x="2804657" y="1748753"/>
        <a:ext cx="381374" cy="382402"/>
      </dsp:txXfrm>
    </dsp:sp>
    <dsp:sp modelId="{F46D3BD1-59F7-4266-9A6C-ED431E5C9557}">
      <dsp:nvSpPr>
        <dsp:cNvPr id="0" name=""/>
        <dsp:cNvSpPr/>
      </dsp:nvSpPr>
      <dsp:spPr>
        <a:xfrm>
          <a:off x="3606468" y="1168982"/>
          <a:ext cx="2569906" cy="154194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000" kern="1200" dirty="0"/>
            <a:t>Caracterización de 45 estudiantes con discapacidad</a:t>
          </a:r>
          <a:endParaRPr lang="es-ES" sz="2000" kern="1200" dirty="0"/>
        </a:p>
      </dsp:txBody>
      <dsp:txXfrm>
        <a:off x="3651630" y="1214144"/>
        <a:ext cx="2479582" cy="1451620"/>
      </dsp:txXfrm>
    </dsp:sp>
    <dsp:sp modelId="{F9C23303-063B-42AB-8DAB-35E983A0689C}">
      <dsp:nvSpPr>
        <dsp:cNvPr id="0" name=""/>
        <dsp:cNvSpPr/>
      </dsp:nvSpPr>
      <dsp:spPr>
        <a:xfrm>
          <a:off x="6402526" y="1621286"/>
          <a:ext cx="544820" cy="637336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200" kern="1200">
            <a:solidFill>
              <a:schemeClr val="tx1"/>
            </a:solidFill>
          </a:endParaRPr>
        </a:p>
      </dsp:txBody>
      <dsp:txXfrm>
        <a:off x="6402526" y="1748753"/>
        <a:ext cx="381374" cy="382402"/>
      </dsp:txXfrm>
    </dsp:sp>
    <dsp:sp modelId="{062668EF-BAE7-4703-B17C-62F4CB71C152}">
      <dsp:nvSpPr>
        <dsp:cNvPr id="0" name=""/>
        <dsp:cNvSpPr/>
      </dsp:nvSpPr>
      <dsp:spPr>
        <a:xfrm>
          <a:off x="7204337" y="1168982"/>
          <a:ext cx="2569906" cy="154194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000" kern="1200" dirty="0"/>
            <a:t>Asistencia técnica institucional en la oferta de educación preescolar, básica y media </a:t>
          </a:r>
          <a:endParaRPr lang="es-ES" sz="2000" kern="1200" dirty="0"/>
        </a:p>
      </dsp:txBody>
      <dsp:txXfrm>
        <a:off x="7249499" y="1214144"/>
        <a:ext cx="2479582" cy="1451620"/>
      </dsp:txXfrm>
    </dsp:sp>
    <dsp:sp modelId="{FD567285-E7EF-4390-B034-88D088700F33}">
      <dsp:nvSpPr>
        <dsp:cNvPr id="0" name=""/>
        <dsp:cNvSpPr/>
      </dsp:nvSpPr>
      <dsp:spPr>
        <a:xfrm rot="5400000">
          <a:off x="8216881" y="2890820"/>
          <a:ext cx="544820" cy="637336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200" kern="1200">
            <a:solidFill>
              <a:schemeClr val="tx1"/>
            </a:solidFill>
          </a:endParaRPr>
        </a:p>
      </dsp:txBody>
      <dsp:txXfrm rot="-5400000">
        <a:off x="8298090" y="2937078"/>
        <a:ext cx="382402" cy="381374"/>
      </dsp:txXfrm>
    </dsp:sp>
    <dsp:sp modelId="{DE2D3FD7-0B37-4B9F-839E-2217D77D9A14}">
      <dsp:nvSpPr>
        <dsp:cNvPr id="0" name=""/>
        <dsp:cNvSpPr/>
      </dsp:nvSpPr>
      <dsp:spPr>
        <a:xfrm>
          <a:off x="7204337" y="3738889"/>
          <a:ext cx="2569906" cy="154194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s-CO" sz="1600" kern="1200" dirty="0"/>
            <a:t>Capacitación a docentes sobre tipos de discapacidad, Diseño Universal de Aprendizaje (DUA), Plan Integral de Ajustes Razonables (PIAR).</a:t>
          </a:r>
          <a:endParaRPr lang="es-ES" sz="1600" kern="1200" dirty="0"/>
        </a:p>
      </dsp:txBody>
      <dsp:txXfrm>
        <a:off x="7249499" y="3784051"/>
        <a:ext cx="2479582" cy="1451620"/>
      </dsp:txXfrm>
    </dsp:sp>
    <dsp:sp modelId="{30052B8F-DB1F-4DCC-AE24-7747339B84DA}">
      <dsp:nvSpPr>
        <dsp:cNvPr id="0" name=""/>
        <dsp:cNvSpPr/>
      </dsp:nvSpPr>
      <dsp:spPr>
        <a:xfrm rot="10800000">
          <a:off x="6433365" y="4191193"/>
          <a:ext cx="544820" cy="637336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200" kern="1200">
            <a:solidFill>
              <a:schemeClr val="tx1"/>
            </a:solidFill>
          </a:endParaRPr>
        </a:p>
      </dsp:txBody>
      <dsp:txXfrm rot="10800000">
        <a:off x="6596811" y="4318660"/>
        <a:ext cx="381374" cy="382402"/>
      </dsp:txXfrm>
    </dsp:sp>
    <dsp:sp modelId="{663C0F13-D5BB-4F39-A717-23D8FA9A10D5}">
      <dsp:nvSpPr>
        <dsp:cNvPr id="0" name=""/>
        <dsp:cNvSpPr/>
      </dsp:nvSpPr>
      <dsp:spPr>
        <a:xfrm>
          <a:off x="3606468" y="3738889"/>
          <a:ext cx="2569906" cy="154194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s-CO" sz="2000" kern="1200" dirty="0"/>
            <a:t>Diligenciamiento de: Hojas de Matriculas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s-ES" sz="2000" kern="1200" dirty="0"/>
            <a:t>DUA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s-ES" sz="2000" kern="1200" dirty="0"/>
            <a:t>PIAR</a:t>
          </a:r>
        </a:p>
      </dsp:txBody>
      <dsp:txXfrm>
        <a:off x="3651630" y="3784051"/>
        <a:ext cx="2479582" cy="145162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CC371B-BC58-40DC-AAA4-F83EF360F2C9}">
      <dsp:nvSpPr>
        <dsp:cNvPr id="0" name=""/>
        <dsp:cNvSpPr/>
      </dsp:nvSpPr>
      <dsp:spPr>
        <a:xfrm>
          <a:off x="0" y="286063"/>
          <a:ext cx="8449093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093BA8-ADE5-466B-B54A-9F80010241AC}">
      <dsp:nvSpPr>
        <dsp:cNvPr id="0" name=""/>
        <dsp:cNvSpPr/>
      </dsp:nvSpPr>
      <dsp:spPr>
        <a:xfrm>
          <a:off x="422454" y="94183"/>
          <a:ext cx="7921937" cy="3837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3549" tIns="0" rIns="223549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>
              <a:solidFill>
                <a:schemeClr val="tx1"/>
              </a:solidFill>
            </a:rPr>
            <a:t>CRITERIOS DE PROMOCIÓN</a:t>
          </a:r>
        </a:p>
      </dsp:txBody>
      <dsp:txXfrm>
        <a:off x="441188" y="112917"/>
        <a:ext cx="7884469" cy="346292"/>
      </dsp:txXfrm>
    </dsp:sp>
    <dsp:sp modelId="{C865F6FC-8E6C-4F7E-8B58-E2EF6F405FDD}">
      <dsp:nvSpPr>
        <dsp:cNvPr id="0" name=""/>
        <dsp:cNvSpPr/>
      </dsp:nvSpPr>
      <dsp:spPr>
        <a:xfrm>
          <a:off x="0" y="875743"/>
          <a:ext cx="8449093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588166"/>
              <a:satOff val="3530"/>
              <a:lumOff val="268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3F930F-AB5B-4D6D-935C-41BFD5140D43}">
      <dsp:nvSpPr>
        <dsp:cNvPr id="0" name=""/>
        <dsp:cNvSpPr/>
      </dsp:nvSpPr>
      <dsp:spPr>
        <a:xfrm>
          <a:off x="422454" y="683863"/>
          <a:ext cx="7921937" cy="383760"/>
        </a:xfrm>
        <a:prstGeom prst="roundRect">
          <a:avLst/>
        </a:prstGeom>
        <a:solidFill>
          <a:schemeClr val="accent3">
            <a:hueOff val="588166"/>
            <a:satOff val="3530"/>
            <a:lumOff val="268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3549" tIns="0" rIns="223549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>
              <a:solidFill>
                <a:schemeClr val="tx1"/>
              </a:solidFill>
            </a:rPr>
            <a:t>ASISTENCIA MÍNIMA A CLASE</a:t>
          </a:r>
        </a:p>
      </dsp:txBody>
      <dsp:txXfrm>
        <a:off x="441188" y="702597"/>
        <a:ext cx="7884469" cy="346292"/>
      </dsp:txXfrm>
    </dsp:sp>
    <dsp:sp modelId="{9ACB1101-47C4-4C9C-AFB8-88C34D966078}">
      <dsp:nvSpPr>
        <dsp:cNvPr id="0" name=""/>
        <dsp:cNvSpPr/>
      </dsp:nvSpPr>
      <dsp:spPr>
        <a:xfrm>
          <a:off x="0" y="1465423"/>
          <a:ext cx="8449093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1176332"/>
              <a:satOff val="7061"/>
              <a:lumOff val="537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F2CA2A1-7C83-44F0-8EEA-31139360AF1B}">
      <dsp:nvSpPr>
        <dsp:cNvPr id="0" name=""/>
        <dsp:cNvSpPr/>
      </dsp:nvSpPr>
      <dsp:spPr>
        <a:xfrm>
          <a:off x="422454" y="1273543"/>
          <a:ext cx="7921937" cy="383760"/>
        </a:xfrm>
        <a:prstGeom prst="roundRect">
          <a:avLst/>
        </a:prstGeom>
        <a:solidFill>
          <a:schemeClr val="accent3">
            <a:hueOff val="1176332"/>
            <a:satOff val="7061"/>
            <a:lumOff val="537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3549" tIns="0" rIns="223549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>
              <a:solidFill>
                <a:schemeClr val="tx1"/>
              </a:solidFill>
            </a:rPr>
            <a:t>VALORACIÓN Y SEGUIMIENTO AL DESARROLLO Y APRENDIZAJE PRE JARDÍN, JARDÍN Y TRANSICIÓN</a:t>
          </a:r>
        </a:p>
      </dsp:txBody>
      <dsp:txXfrm>
        <a:off x="441188" y="1292277"/>
        <a:ext cx="7884469" cy="346292"/>
      </dsp:txXfrm>
    </dsp:sp>
    <dsp:sp modelId="{636C998F-462F-4330-8F7C-97C3D3873325}">
      <dsp:nvSpPr>
        <dsp:cNvPr id="0" name=""/>
        <dsp:cNvSpPr/>
      </dsp:nvSpPr>
      <dsp:spPr>
        <a:xfrm>
          <a:off x="0" y="2055103"/>
          <a:ext cx="8449093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1764498"/>
              <a:satOff val="10591"/>
              <a:lumOff val="806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5A827E-E16A-46D8-A159-145EF218A2A5}">
      <dsp:nvSpPr>
        <dsp:cNvPr id="0" name=""/>
        <dsp:cNvSpPr/>
      </dsp:nvSpPr>
      <dsp:spPr>
        <a:xfrm>
          <a:off x="422454" y="1863223"/>
          <a:ext cx="7921937" cy="383760"/>
        </a:xfrm>
        <a:prstGeom prst="roundRect">
          <a:avLst/>
        </a:prstGeom>
        <a:solidFill>
          <a:schemeClr val="accent3">
            <a:hueOff val="1764498"/>
            <a:satOff val="10591"/>
            <a:lumOff val="806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3549" tIns="0" rIns="223549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>
              <a:solidFill>
                <a:schemeClr val="tx1"/>
              </a:solidFill>
            </a:rPr>
            <a:t>ESCALA DE VALORACIÓN EN EDUCACIÓN INICIAL</a:t>
          </a:r>
        </a:p>
      </dsp:txBody>
      <dsp:txXfrm>
        <a:off x="441188" y="1881957"/>
        <a:ext cx="7884469" cy="346292"/>
      </dsp:txXfrm>
    </dsp:sp>
    <dsp:sp modelId="{F401001B-410E-4539-8CC2-47A4149471B5}">
      <dsp:nvSpPr>
        <dsp:cNvPr id="0" name=""/>
        <dsp:cNvSpPr/>
      </dsp:nvSpPr>
      <dsp:spPr>
        <a:xfrm>
          <a:off x="0" y="2644783"/>
          <a:ext cx="8449093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2352665"/>
              <a:satOff val="14121"/>
              <a:lumOff val="1075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F3042E-6A81-43F4-B2F8-967F9411CD7E}">
      <dsp:nvSpPr>
        <dsp:cNvPr id="0" name=""/>
        <dsp:cNvSpPr/>
      </dsp:nvSpPr>
      <dsp:spPr>
        <a:xfrm>
          <a:off x="422454" y="2452903"/>
          <a:ext cx="7921937" cy="383760"/>
        </a:xfrm>
        <a:prstGeom prst="roundRect">
          <a:avLst/>
        </a:prstGeom>
        <a:solidFill>
          <a:schemeClr val="accent3">
            <a:hueOff val="2352665"/>
            <a:satOff val="14121"/>
            <a:lumOff val="1075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3549" tIns="0" rIns="223549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>
              <a:solidFill>
                <a:schemeClr val="tx1"/>
              </a:solidFill>
            </a:rPr>
            <a:t>PLANES DE MEJORAMIENTO POR PERIODO</a:t>
          </a:r>
        </a:p>
      </dsp:txBody>
      <dsp:txXfrm>
        <a:off x="441188" y="2471637"/>
        <a:ext cx="7884469" cy="346292"/>
      </dsp:txXfrm>
    </dsp:sp>
    <dsp:sp modelId="{BDD131BE-4E9F-41BA-8DCD-2FD775B0EFB6}">
      <dsp:nvSpPr>
        <dsp:cNvPr id="0" name=""/>
        <dsp:cNvSpPr/>
      </dsp:nvSpPr>
      <dsp:spPr>
        <a:xfrm>
          <a:off x="0" y="3234463"/>
          <a:ext cx="8449093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2940831"/>
              <a:satOff val="17651"/>
              <a:lumOff val="1344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2184C7-770F-4A9F-9448-4D81FE43C547}">
      <dsp:nvSpPr>
        <dsp:cNvPr id="0" name=""/>
        <dsp:cNvSpPr/>
      </dsp:nvSpPr>
      <dsp:spPr>
        <a:xfrm>
          <a:off x="422454" y="3042583"/>
          <a:ext cx="7921937" cy="383760"/>
        </a:xfrm>
        <a:prstGeom prst="roundRect">
          <a:avLst/>
        </a:prstGeom>
        <a:solidFill>
          <a:schemeClr val="accent3">
            <a:hueOff val="2940831"/>
            <a:satOff val="17651"/>
            <a:lumOff val="1344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3549" tIns="0" rIns="223549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>
              <a:solidFill>
                <a:schemeClr val="tx1"/>
              </a:solidFill>
            </a:rPr>
            <a:t>INFORMES VALORATIVOS PARA EDUCACIÓN INICIAL</a:t>
          </a:r>
        </a:p>
      </dsp:txBody>
      <dsp:txXfrm>
        <a:off x="441188" y="3061317"/>
        <a:ext cx="7884469" cy="346292"/>
      </dsp:txXfrm>
    </dsp:sp>
    <dsp:sp modelId="{BB2B2C8F-C691-49D8-840F-31D0DD3A3CDB}">
      <dsp:nvSpPr>
        <dsp:cNvPr id="0" name=""/>
        <dsp:cNvSpPr/>
      </dsp:nvSpPr>
      <dsp:spPr>
        <a:xfrm>
          <a:off x="0" y="3824143"/>
          <a:ext cx="8449093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3528997"/>
              <a:satOff val="21182"/>
              <a:lumOff val="1613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B7D36C-F59F-4C7F-9E1F-7BF1FC8416BE}">
      <dsp:nvSpPr>
        <dsp:cNvPr id="0" name=""/>
        <dsp:cNvSpPr/>
      </dsp:nvSpPr>
      <dsp:spPr>
        <a:xfrm>
          <a:off x="422454" y="3632263"/>
          <a:ext cx="7921937" cy="383760"/>
        </a:xfrm>
        <a:prstGeom prst="roundRect">
          <a:avLst/>
        </a:prstGeom>
        <a:solidFill>
          <a:schemeClr val="accent3">
            <a:hueOff val="3528997"/>
            <a:satOff val="21182"/>
            <a:lumOff val="1613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3549" tIns="0" rIns="223549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>
              <a:solidFill>
                <a:schemeClr val="tx1"/>
              </a:solidFill>
            </a:rPr>
            <a:t>PERIODICIDAD DE ENTREGA DE INFORMES A PADRES DE FAMILIA.</a:t>
          </a:r>
        </a:p>
      </dsp:txBody>
      <dsp:txXfrm>
        <a:off x="441188" y="3650997"/>
        <a:ext cx="7884469" cy="346292"/>
      </dsp:txXfrm>
    </dsp:sp>
    <dsp:sp modelId="{230594FA-110B-46D0-9E68-AC9EE80F8720}">
      <dsp:nvSpPr>
        <dsp:cNvPr id="0" name=""/>
        <dsp:cNvSpPr/>
      </dsp:nvSpPr>
      <dsp:spPr>
        <a:xfrm>
          <a:off x="0" y="4413823"/>
          <a:ext cx="8449093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4117163"/>
              <a:satOff val="24712"/>
              <a:lumOff val="1882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92787A-7A7F-4B71-9960-834BC3D70B6A}">
      <dsp:nvSpPr>
        <dsp:cNvPr id="0" name=""/>
        <dsp:cNvSpPr/>
      </dsp:nvSpPr>
      <dsp:spPr>
        <a:xfrm>
          <a:off x="422454" y="4221943"/>
          <a:ext cx="7921937" cy="383760"/>
        </a:xfrm>
        <a:prstGeom prst="roundRect">
          <a:avLst/>
        </a:prstGeom>
        <a:solidFill>
          <a:schemeClr val="accent3">
            <a:hueOff val="4117163"/>
            <a:satOff val="24712"/>
            <a:lumOff val="1882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3549" tIns="0" rIns="223549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>
              <a:solidFill>
                <a:schemeClr val="tx1"/>
              </a:solidFill>
            </a:rPr>
            <a:t>ACOMPAÑAMIENTO DOCENTE</a:t>
          </a:r>
        </a:p>
      </dsp:txBody>
      <dsp:txXfrm>
        <a:off x="441188" y="4240677"/>
        <a:ext cx="7884469" cy="34629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525779-2C5C-4182-B42A-9F3845A810EB}">
      <dsp:nvSpPr>
        <dsp:cNvPr id="0" name=""/>
        <dsp:cNvSpPr/>
      </dsp:nvSpPr>
      <dsp:spPr>
        <a:xfrm>
          <a:off x="157194" y="396395"/>
          <a:ext cx="2846951" cy="2644629"/>
        </a:xfrm>
        <a:prstGeom prst="rightArrow">
          <a:avLst>
            <a:gd name="adj1" fmla="val 70000"/>
            <a:gd name="adj2" fmla="val 5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10160" rIns="2032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0" kern="1200" dirty="0"/>
            <a:t>PRIMERA INFANCIA: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JARDÍN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TRANSICIÓN</a:t>
          </a:r>
        </a:p>
      </dsp:txBody>
      <dsp:txXfrm>
        <a:off x="868932" y="793089"/>
        <a:ext cx="1387888" cy="1851241"/>
      </dsp:txXfrm>
    </dsp:sp>
    <dsp:sp modelId="{BC1781D5-41FE-494D-9E61-AFAE89D19EBC}">
      <dsp:nvSpPr>
        <dsp:cNvPr id="0" name=""/>
        <dsp:cNvSpPr/>
      </dsp:nvSpPr>
      <dsp:spPr>
        <a:xfrm>
          <a:off x="0" y="1237153"/>
          <a:ext cx="814023" cy="983451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dirty="0"/>
            <a:t>2025</a:t>
          </a:r>
        </a:p>
      </dsp:txBody>
      <dsp:txXfrm>
        <a:off x="119211" y="1381176"/>
        <a:ext cx="575601" cy="69540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9E4F5A-AD8D-4CE6-B6C2-2CE20DF89F43}">
      <dsp:nvSpPr>
        <dsp:cNvPr id="0" name=""/>
        <dsp:cNvSpPr/>
      </dsp:nvSpPr>
      <dsp:spPr>
        <a:xfrm>
          <a:off x="2640" y="0"/>
          <a:ext cx="2768100" cy="19983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206248" rIns="206248" bIns="206248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900" kern="1200" dirty="0"/>
            <a:t>MAÑANA</a:t>
          </a:r>
        </a:p>
      </dsp:txBody>
      <dsp:txXfrm>
        <a:off x="2640" y="799329"/>
        <a:ext cx="2768100" cy="799329"/>
      </dsp:txXfrm>
    </dsp:sp>
    <dsp:sp modelId="{BBE15DD4-9DB6-4F3B-A2F5-23D1F07EF560}">
      <dsp:nvSpPr>
        <dsp:cNvPr id="0" name=""/>
        <dsp:cNvSpPr/>
      </dsp:nvSpPr>
      <dsp:spPr>
        <a:xfrm>
          <a:off x="1053970" y="119899"/>
          <a:ext cx="665441" cy="665441"/>
        </a:xfrm>
        <a:prstGeom prst="ellipse">
          <a:avLst/>
        </a:prstGeom>
        <a:blipFill rotWithShape="1">
          <a:blip xmlns:r="http://schemas.openxmlformats.org/officeDocument/2006/relationships" r:embed="rId1"/>
          <a:srcRect/>
          <a:stretch>
            <a:fillRect l="-12000" r="-12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796C4C-CA25-4BFB-BF59-63B70AC28F48}">
      <dsp:nvSpPr>
        <dsp:cNvPr id="0" name=""/>
        <dsp:cNvSpPr/>
      </dsp:nvSpPr>
      <dsp:spPr>
        <a:xfrm>
          <a:off x="2887140" y="0"/>
          <a:ext cx="2768100" cy="19983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206248" rIns="206248" bIns="206248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900" kern="1200" dirty="0"/>
            <a:t>TARDE</a:t>
          </a:r>
        </a:p>
      </dsp:txBody>
      <dsp:txXfrm>
        <a:off x="2887140" y="799329"/>
        <a:ext cx="2768100" cy="799329"/>
      </dsp:txXfrm>
    </dsp:sp>
    <dsp:sp modelId="{49785914-D176-42CA-A081-A75F8733BBAF}">
      <dsp:nvSpPr>
        <dsp:cNvPr id="0" name=""/>
        <dsp:cNvSpPr/>
      </dsp:nvSpPr>
      <dsp:spPr>
        <a:xfrm>
          <a:off x="3905113" y="119899"/>
          <a:ext cx="665441" cy="665441"/>
        </a:xfrm>
        <a:prstGeom prst="ellipse">
          <a:avLst/>
        </a:prstGeom>
        <a:blipFill rotWithShape="1">
          <a:blip xmlns:r="http://schemas.openxmlformats.org/officeDocument/2006/relationships" r:embed="rId2"/>
          <a:srcRect/>
          <a:stretch>
            <a:fillRect l="-7000" r="-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A331CE-BD4A-40A1-85A8-0FD7186FC2EC}">
      <dsp:nvSpPr>
        <dsp:cNvPr id="0" name=""/>
        <dsp:cNvSpPr/>
      </dsp:nvSpPr>
      <dsp:spPr>
        <a:xfrm>
          <a:off x="5704928" y="0"/>
          <a:ext cx="2768100" cy="19983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206248" rIns="206248" bIns="206248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900" kern="1200" dirty="0"/>
            <a:t>ÚNICA</a:t>
          </a:r>
        </a:p>
      </dsp:txBody>
      <dsp:txXfrm>
        <a:off x="5704928" y="799329"/>
        <a:ext cx="2768100" cy="799329"/>
      </dsp:txXfrm>
    </dsp:sp>
    <dsp:sp modelId="{1C7D4B39-755F-40E9-BE0E-E92B21F5CEB6}">
      <dsp:nvSpPr>
        <dsp:cNvPr id="0" name=""/>
        <dsp:cNvSpPr/>
      </dsp:nvSpPr>
      <dsp:spPr>
        <a:xfrm>
          <a:off x="6756257" y="119899"/>
          <a:ext cx="665441" cy="665441"/>
        </a:xfrm>
        <a:prstGeom prst="ellipse">
          <a:avLst/>
        </a:prstGeom>
        <a:blipFill rotWithShape="1">
          <a:blip xmlns:r="http://schemas.openxmlformats.org/officeDocument/2006/relationships" r:embed="rId3"/>
          <a:srcRect/>
          <a:stretch>
            <a:fillRect t="-17000" b="-1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8B283C-F66C-46F2-8C53-FCFC04614355}">
      <dsp:nvSpPr>
        <dsp:cNvPr id="0" name=""/>
        <dsp:cNvSpPr/>
      </dsp:nvSpPr>
      <dsp:spPr>
        <a:xfrm>
          <a:off x="8556071" y="0"/>
          <a:ext cx="2768100" cy="19983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206248" rIns="206248" bIns="206248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900" kern="1200" dirty="0"/>
            <a:t>NOCTURNA</a:t>
          </a:r>
        </a:p>
      </dsp:txBody>
      <dsp:txXfrm>
        <a:off x="8556071" y="799329"/>
        <a:ext cx="2768100" cy="799329"/>
      </dsp:txXfrm>
    </dsp:sp>
    <dsp:sp modelId="{4B5D4E05-31A0-402E-B589-96E5B4398A48}">
      <dsp:nvSpPr>
        <dsp:cNvPr id="0" name=""/>
        <dsp:cNvSpPr/>
      </dsp:nvSpPr>
      <dsp:spPr>
        <a:xfrm>
          <a:off x="9607400" y="119899"/>
          <a:ext cx="665441" cy="665441"/>
        </a:xfrm>
        <a:prstGeom prst="ellipse">
          <a:avLst/>
        </a:prstGeom>
        <a:blipFill rotWithShape="1">
          <a:blip xmlns:r="http://schemas.openxmlformats.org/officeDocument/2006/relationships" r:embed="rId4"/>
          <a:srcRect/>
          <a:stretch>
            <a:fillRect l="-3000" r="-3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E36DC4-DB71-453F-8A72-FC6912913B38}">
      <dsp:nvSpPr>
        <dsp:cNvPr id="0" name=""/>
        <dsp:cNvSpPr/>
      </dsp:nvSpPr>
      <dsp:spPr>
        <a:xfrm>
          <a:off x="453072" y="1598659"/>
          <a:ext cx="10420667" cy="299748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FEC6B5-F46C-4D00-940C-DDF7409878BE}">
      <dsp:nvSpPr>
        <dsp:cNvPr id="0" name=""/>
        <dsp:cNvSpPr/>
      </dsp:nvSpPr>
      <dsp:spPr>
        <a:xfrm>
          <a:off x="650746" y="546347"/>
          <a:ext cx="2583412" cy="2258227"/>
        </a:xfrm>
        <a:prstGeom prst="rightArrow">
          <a:avLst>
            <a:gd name="adj1" fmla="val 70000"/>
            <a:gd name="adj2" fmla="val 50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30480" rIns="60960" bIns="304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800" kern="1200" dirty="0"/>
            <a:t>C</a:t>
          </a:r>
          <a:endParaRPr lang="es-ES" sz="6600" kern="1200" dirty="0"/>
        </a:p>
      </dsp:txBody>
      <dsp:txXfrm>
        <a:off x="1296599" y="885081"/>
        <a:ext cx="1259413" cy="1580759"/>
      </dsp:txXfrm>
    </dsp:sp>
    <dsp:sp modelId="{FA5D76D8-7648-42C9-ACFB-73C7ECF22068}">
      <dsp:nvSpPr>
        <dsp:cNvPr id="0" name=""/>
        <dsp:cNvSpPr/>
      </dsp:nvSpPr>
      <dsp:spPr>
        <a:xfrm>
          <a:off x="4892" y="1029607"/>
          <a:ext cx="1291706" cy="1291706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000" kern="1200" dirty="0"/>
            <a:t>2023</a:t>
          </a:r>
        </a:p>
      </dsp:txBody>
      <dsp:txXfrm>
        <a:off x="194058" y="1218773"/>
        <a:ext cx="913374" cy="913374"/>
      </dsp:txXfrm>
    </dsp:sp>
    <dsp:sp modelId="{CEC3EF96-5486-4130-A44A-FAA35A25E155}">
      <dsp:nvSpPr>
        <dsp:cNvPr id="0" name=""/>
        <dsp:cNvSpPr/>
      </dsp:nvSpPr>
      <dsp:spPr>
        <a:xfrm>
          <a:off x="4041475" y="612490"/>
          <a:ext cx="2583412" cy="2258227"/>
        </a:xfrm>
        <a:prstGeom prst="rightArrow">
          <a:avLst>
            <a:gd name="adj1" fmla="val 70000"/>
            <a:gd name="adj2" fmla="val 50000"/>
          </a:avLst>
        </a:prstGeom>
        <a:solidFill>
          <a:schemeClr val="accent5">
            <a:tint val="40000"/>
            <a:alpha val="90000"/>
            <a:hueOff val="-5972333"/>
            <a:satOff val="1333"/>
            <a:lumOff val="20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-5972333"/>
              <a:satOff val="1333"/>
              <a:lumOff val="20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0" tIns="41275" rIns="82550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6500" kern="1200" dirty="0"/>
            <a:t>B</a:t>
          </a:r>
        </a:p>
      </dsp:txBody>
      <dsp:txXfrm>
        <a:off x="4687328" y="951224"/>
        <a:ext cx="1259413" cy="1580759"/>
      </dsp:txXfrm>
    </dsp:sp>
    <dsp:sp modelId="{67EEBC95-62A4-4B9B-90D1-E62339CBC48C}">
      <dsp:nvSpPr>
        <dsp:cNvPr id="0" name=""/>
        <dsp:cNvSpPr/>
      </dsp:nvSpPr>
      <dsp:spPr>
        <a:xfrm>
          <a:off x="3395622" y="1029607"/>
          <a:ext cx="1291706" cy="1291706"/>
        </a:xfrm>
        <a:prstGeom prst="ellipse">
          <a:avLst/>
        </a:prstGeom>
        <a:solidFill>
          <a:schemeClr val="accent5">
            <a:hueOff val="-6076075"/>
            <a:satOff val="-413"/>
            <a:lumOff val="98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000" kern="1200" dirty="0"/>
            <a:t>2024</a:t>
          </a:r>
        </a:p>
      </dsp:txBody>
      <dsp:txXfrm>
        <a:off x="3584788" y="1218773"/>
        <a:ext cx="913374" cy="913374"/>
      </dsp:txXfrm>
    </dsp:sp>
    <dsp:sp modelId="{AF525779-2C5C-4182-B42A-9F3845A810EB}">
      <dsp:nvSpPr>
        <dsp:cNvPr id="0" name=""/>
        <dsp:cNvSpPr/>
      </dsp:nvSpPr>
      <dsp:spPr>
        <a:xfrm>
          <a:off x="7377436" y="514844"/>
          <a:ext cx="2583412" cy="2258227"/>
        </a:xfrm>
        <a:prstGeom prst="rightArrow">
          <a:avLst>
            <a:gd name="adj1" fmla="val 70000"/>
            <a:gd name="adj2" fmla="val 50000"/>
          </a:avLst>
        </a:prstGeom>
        <a:solidFill>
          <a:schemeClr val="accent5">
            <a:tint val="40000"/>
            <a:alpha val="90000"/>
            <a:hueOff val="-11944666"/>
            <a:satOff val="2667"/>
            <a:lumOff val="401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-11944666"/>
              <a:satOff val="2667"/>
              <a:lumOff val="40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0" tIns="41275" rIns="82550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6500" kern="1200"/>
            <a:t>B</a:t>
          </a:r>
        </a:p>
      </dsp:txBody>
      <dsp:txXfrm>
        <a:off x="8023289" y="853578"/>
        <a:ext cx="1259413" cy="1580759"/>
      </dsp:txXfrm>
    </dsp:sp>
    <dsp:sp modelId="{BC1781D5-41FE-494D-9E61-AFAE89D19EBC}">
      <dsp:nvSpPr>
        <dsp:cNvPr id="0" name=""/>
        <dsp:cNvSpPr/>
      </dsp:nvSpPr>
      <dsp:spPr>
        <a:xfrm>
          <a:off x="6786351" y="1029607"/>
          <a:ext cx="1291706" cy="1291706"/>
        </a:xfrm>
        <a:prstGeom prst="ellipse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000" kern="1200" dirty="0"/>
            <a:t>2025</a:t>
          </a:r>
        </a:p>
      </dsp:txBody>
      <dsp:txXfrm>
        <a:off x="6975517" y="1218773"/>
        <a:ext cx="913374" cy="91337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50E803-346B-4003-A507-328CC46549B6}">
      <dsp:nvSpPr>
        <dsp:cNvPr id="0" name=""/>
        <dsp:cNvSpPr/>
      </dsp:nvSpPr>
      <dsp:spPr>
        <a:xfrm>
          <a:off x="0" y="282753"/>
          <a:ext cx="8760463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486F6E-C2DE-499D-AD69-84B6565698E0}">
      <dsp:nvSpPr>
        <dsp:cNvPr id="0" name=""/>
        <dsp:cNvSpPr/>
      </dsp:nvSpPr>
      <dsp:spPr>
        <a:xfrm>
          <a:off x="438023" y="90873"/>
          <a:ext cx="7798844" cy="3837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1787" tIns="0" rIns="231787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>
              <a:solidFill>
                <a:schemeClr val="tx1"/>
              </a:solidFill>
            </a:rPr>
            <a:t>SIMULACROS INSTITUCIONALES</a:t>
          </a:r>
          <a:endParaRPr lang="es-ES" sz="1600" kern="1200">
            <a:solidFill>
              <a:schemeClr val="tx1"/>
            </a:solidFill>
          </a:endParaRPr>
        </a:p>
      </dsp:txBody>
      <dsp:txXfrm>
        <a:off x="456757" y="109607"/>
        <a:ext cx="7761376" cy="346292"/>
      </dsp:txXfrm>
    </dsp:sp>
    <dsp:sp modelId="{FF4EEBC1-F616-4EB2-9A5B-0397CB0A4F2C}">
      <dsp:nvSpPr>
        <dsp:cNvPr id="0" name=""/>
        <dsp:cNvSpPr/>
      </dsp:nvSpPr>
      <dsp:spPr>
        <a:xfrm>
          <a:off x="0" y="872433"/>
          <a:ext cx="8760463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514645"/>
              <a:satOff val="3089"/>
              <a:lumOff val="235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0DBA9E-2DEB-4ED2-80EB-0C97CFA3E161}">
      <dsp:nvSpPr>
        <dsp:cNvPr id="0" name=""/>
        <dsp:cNvSpPr/>
      </dsp:nvSpPr>
      <dsp:spPr>
        <a:xfrm>
          <a:off x="438023" y="680553"/>
          <a:ext cx="7798844" cy="383760"/>
        </a:xfrm>
        <a:prstGeom prst="roundRect">
          <a:avLst/>
        </a:prstGeom>
        <a:solidFill>
          <a:schemeClr val="accent3">
            <a:hueOff val="514645"/>
            <a:satOff val="3089"/>
            <a:lumOff val="235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1787" tIns="0" rIns="231787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>
              <a:solidFill>
                <a:schemeClr val="tx1"/>
              </a:solidFill>
            </a:rPr>
            <a:t>SIMULACROS GENERALES</a:t>
          </a:r>
          <a:endParaRPr lang="es-ES" sz="1600" kern="1200">
            <a:solidFill>
              <a:schemeClr val="tx1"/>
            </a:solidFill>
          </a:endParaRPr>
        </a:p>
      </dsp:txBody>
      <dsp:txXfrm>
        <a:off x="456757" y="699287"/>
        <a:ext cx="7761376" cy="346292"/>
      </dsp:txXfrm>
    </dsp:sp>
    <dsp:sp modelId="{74DEBAC3-1C98-4A27-88CD-C57D2542B747}">
      <dsp:nvSpPr>
        <dsp:cNvPr id="0" name=""/>
        <dsp:cNvSpPr/>
      </dsp:nvSpPr>
      <dsp:spPr>
        <a:xfrm>
          <a:off x="0" y="1462113"/>
          <a:ext cx="8760463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1029291"/>
              <a:satOff val="6178"/>
              <a:lumOff val="470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56A5DA-6AE1-4AB0-A798-29CFDF751952}">
      <dsp:nvSpPr>
        <dsp:cNvPr id="0" name=""/>
        <dsp:cNvSpPr/>
      </dsp:nvSpPr>
      <dsp:spPr>
        <a:xfrm>
          <a:off x="438023" y="1270233"/>
          <a:ext cx="7798844" cy="383760"/>
        </a:xfrm>
        <a:prstGeom prst="roundRect">
          <a:avLst/>
        </a:prstGeom>
        <a:solidFill>
          <a:schemeClr val="accent3">
            <a:hueOff val="1029291"/>
            <a:satOff val="6178"/>
            <a:lumOff val="470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1787" tIns="0" rIns="231787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>
              <a:solidFill>
                <a:schemeClr val="tx1"/>
              </a:solidFill>
            </a:rPr>
            <a:t>S</a:t>
          </a:r>
          <a:r>
            <a:rPr lang="es-ES" sz="1600" b="1" kern="1200" dirty="0">
              <a:solidFill>
                <a:schemeClr val="tx1"/>
              </a:solidFill>
            </a:rPr>
            <a:t>IMULACROS POR AREA DEL SABER </a:t>
          </a:r>
          <a:endParaRPr lang="es-ES" sz="1600" kern="1200" dirty="0">
            <a:solidFill>
              <a:schemeClr val="tx1"/>
            </a:solidFill>
          </a:endParaRPr>
        </a:p>
      </dsp:txBody>
      <dsp:txXfrm>
        <a:off x="456757" y="1288967"/>
        <a:ext cx="7761376" cy="346292"/>
      </dsp:txXfrm>
    </dsp:sp>
    <dsp:sp modelId="{2F8F5C00-A22A-4943-BBFF-041AA5A0BFD2}">
      <dsp:nvSpPr>
        <dsp:cNvPr id="0" name=""/>
        <dsp:cNvSpPr/>
      </dsp:nvSpPr>
      <dsp:spPr>
        <a:xfrm>
          <a:off x="0" y="2051793"/>
          <a:ext cx="8760463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1543936"/>
              <a:satOff val="9267"/>
              <a:lumOff val="705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2F4E95-63C3-419B-AFB0-132486CB7628}">
      <dsp:nvSpPr>
        <dsp:cNvPr id="0" name=""/>
        <dsp:cNvSpPr/>
      </dsp:nvSpPr>
      <dsp:spPr>
        <a:xfrm>
          <a:off x="438023" y="1859913"/>
          <a:ext cx="7798844" cy="383760"/>
        </a:xfrm>
        <a:prstGeom prst="roundRect">
          <a:avLst/>
        </a:prstGeom>
        <a:solidFill>
          <a:schemeClr val="accent3">
            <a:hueOff val="1543936"/>
            <a:satOff val="9267"/>
            <a:lumOff val="705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1787" tIns="0" rIns="231787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>
              <a:solidFill>
                <a:schemeClr val="tx1"/>
              </a:solidFill>
            </a:rPr>
            <a:t>CONVENIO INTERINSTITUCIONAL: TRES EDITORES</a:t>
          </a:r>
          <a:endParaRPr lang="es-ES" sz="1600" kern="1200" dirty="0">
            <a:solidFill>
              <a:schemeClr val="tx1"/>
            </a:solidFill>
          </a:endParaRPr>
        </a:p>
      </dsp:txBody>
      <dsp:txXfrm>
        <a:off x="456757" y="1878647"/>
        <a:ext cx="7761376" cy="346292"/>
      </dsp:txXfrm>
    </dsp:sp>
    <dsp:sp modelId="{C72985C2-6B8B-4D74-B38A-4EA5A25F2A2E}">
      <dsp:nvSpPr>
        <dsp:cNvPr id="0" name=""/>
        <dsp:cNvSpPr/>
      </dsp:nvSpPr>
      <dsp:spPr>
        <a:xfrm>
          <a:off x="0" y="2641473"/>
          <a:ext cx="8760463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2058582"/>
              <a:satOff val="12356"/>
              <a:lumOff val="941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A692BB-27D5-4F99-9D18-1619E487CB1A}">
      <dsp:nvSpPr>
        <dsp:cNvPr id="0" name=""/>
        <dsp:cNvSpPr/>
      </dsp:nvSpPr>
      <dsp:spPr>
        <a:xfrm>
          <a:off x="438023" y="2449593"/>
          <a:ext cx="7798844" cy="383760"/>
        </a:xfrm>
        <a:prstGeom prst="roundRect">
          <a:avLst/>
        </a:prstGeom>
        <a:solidFill>
          <a:schemeClr val="accent3">
            <a:hueOff val="2058582"/>
            <a:satOff val="12356"/>
            <a:lumOff val="941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1787" tIns="0" rIns="231787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>
              <a:solidFill>
                <a:schemeClr val="tx1"/>
              </a:solidFill>
            </a:rPr>
            <a:t>AJUSTES A PLAN DE ESTUDIOS </a:t>
          </a:r>
          <a:endParaRPr lang="es-ES" sz="1600" kern="1200" dirty="0">
            <a:solidFill>
              <a:schemeClr val="tx1"/>
            </a:solidFill>
          </a:endParaRPr>
        </a:p>
      </dsp:txBody>
      <dsp:txXfrm>
        <a:off x="456757" y="2468327"/>
        <a:ext cx="7761376" cy="346292"/>
      </dsp:txXfrm>
    </dsp:sp>
    <dsp:sp modelId="{67A71A4D-7AD6-480A-89C4-24EC863FE3F8}">
      <dsp:nvSpPr>
        <dsp:cNvPr id="0" name=""/>
        <dsp:cNvSpPr/>
      </dsp:nvSpPr>
      <dsp:spPr>
        <a:xfrm>
          <a:off x="0" y="3231153"/>
          <a:ext cx="8760463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2573227"/>
              <a:satOff val="15445"/>
              <a:lumOff val="1176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8418B6-314F-4EF6-9C4A-7A9C9DA0569F}">
      <dsp:nvSpPr>
        <dsp:cNvPr id="0" name=""/>
        <dsp:cNvSpPr/>
      </dsp:nvSpPr>
      <dsp:spPr>
        <a:xfrm>
          <a:off x="438023" y="3039273"/>
          <a:ext cx="7798844" cy="383760"/>
        </a:xfrm>
        <a:prstGeom prst="roundRect">
          <a:avLst/>
        </a:prstGeom>
        <a:solidFill>
          <a:schemeClr val="accent3">
            <a:hueOff val="2573227"/>
            <a:satOff val="15445"/>
            <a:lumOff val="1176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1787" tIns="0" rIns="231787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s-CO" sz="1600" b="1" kern="1200" dirty="0">
              <a:solidFill>
                <a:schemeClr val="tx1"/>
              </a:solidFill>
            </a:rPr>
            <a:t>SOCIALIZACIÓN DE LINEAMIENTOS PRUEBAS SABER 11/2025</a:t>
          </a:r>
          <a:endParaRPr lang="es-ES" sz="1600" kern="1200" dirty="0">
            <a:solidFill>
              <a:schemeClr val="tx1"/>
            </a:solidFill>
          </a:endParaRPr>
        </a:p>
      </dsp:txBody>
      <dsp:txXfrm>
        <a:off x="456757" y="3058007"/>
        <a:ext cx="7761376" cy="346292"/>
      </dsp:txXfrm>
    </dsp:sp>
    <dsp:sp modelId="{43CFCD99-C5ED-45C0-9889-0CEBCD78C9E2}">
      <dsp:nvSpPr>
        <dsp:cNvPr id="0" name=""/>
        <dsp:cNvSpPr/>
      </dsp:nvSpPr>
      <dsp:spPr>
        <a:xfrm>
          <a:off x="0" y="3820833"/>
          <a:ext cx="8760463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3087872"/>
              <a:satOff val="18534"/>
              <a:lumOff val="1411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7B8C24-7656-4A69-BF76-8577029EE671}">
      <dsp:nvSpPr>
        <dsp:cNvPr id="0" name=""/>
        <dsp:cNvSpPr/>
      </dsp:nvSpPr>
      <dsp:spPr>
        <a:xfrm>
          <a:off x="438023" y="3628953"/>
          <a:ext cx="7798844" cy="383760"/>
        </a:xfrm>
        <a:prstGeom prst="roundRect">
          <a:avLst/>
        </a:prstGeom>
        <a:solidFill>
          <a:schemeClr val="accent3">
            <a:hueOff val="3087872"/>
            <a:satOff val="18534"/>
            <a:lumOff val="1411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1787" tIns="0" rIns="231787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>
              <a:solidFill>
                <a:schemeClr val="tx1"/>
              </a:solidFill>
            </a:rPr>
            <a:t>TALLER DE LECTURA CRÍTICA Y ARGUMENTACIÓN GRADOS UNDÉCIMO </a:t>
          </a:r>
          <a:endParaRPr lang="es-ES" sz="1600" kern="1200">
            <a:solidFill>
              <a:schemeClr val="tx1"/>
            </a:solidFill>
          </a:endParaRPr>
        </a:p>
      </dsp:txBody>
      <dsp:txXfrm>
        <a:off x="456757" y="3647687"/>
        <a:ext cx="7761376" cy="346292"/>
      </dsp:txXfrm>
    </dsp:sp>
    <dsp:sp modelId="{1D9F8277-F1DB-44EF-861E-05EB6DC73B32}">
      <dsp:nvSpPr>
        <dsp:cNvPr id="0" name=""/>
        <dsp:cNvSpPr/>
      </dsp:nvSpPr>
      <dsp:spPr>
        <a:xfrm>
          <a:off x="0" y="4410513"/>
          <a:ext cx="8760463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3602518"/>
              <a:satOff val="21623"/>
              <a:lumOff val="1647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C1B7FA-41BC-47CB-AED5-A838FB2DC143}">
      <dsp:nvSpPr>
        <dsp:cNvPr id="0" name=""/>
        <dsp:cNvSpPr/>
      </dsp:nvSpPr>
      <dsp:spPr>
        <a:xfrm>
          <a:off x="438023" y="4218633"/>
          <a:ext cx="7798844" cy="383760"/>
        </a:xfrm>
        <a:prstGeom prst="roundRect">
          <a:avLst/>
        </a:prstGeom>
        <a:solidFill>
          <a:schemeClr val="accent3">
            <a:hueOff val="3602518"/>
            <a:satOff val="21623"/>
            <a:lumOff val="1647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1787" tIns="0" rIns="231787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s-ES" sz="1600" b="1" kern="1200" dirty="0">
              <a:solidFill>
                <a:schemeClr val="tx1"/>
              </a:solidFill>
            </a:rPr>
            <a:t>CAPACITACIÓN DOCENTES: TALLER LÍDERES PRUEBAS SABER 11</a:t>
          </a:r>
          <a:endParaRPr lang="es-ES" sz="1600" kern="1200" dirty="0">
            <a:solidFill>
              <a:schemeClr val="tx1"/>
            </a:solidFill>
          </a:endParaRPr>
        </a:p>
      </dsp:txBody>
      <dsp:txXfrm>
        <a:off x="456757" y="4237367"/>
        <a:ext cx="7761376" cy="346292"/>
      </dsp:txXfrm>
    </dsp:sp>
    <dsp:sp modelId="{252C5366-B492-445C-9FF2-DDF11C2252DB}">
      <dsp:nvSpPr>
        <dsp:cNvPr id="0" name=""/>
        <dsp:cNvSpPr/>
      </dsp:nvSpPr>
      <dsp:spPr>
        <a:xfrm>
          <a:off x="0" y="5000193"/>
          <a:ext cx="8760463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4117163"/>
              <a:satOff val="24712"/>
              <a:lumOff val="1882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33C22D-72CB-42D8-83F8-A616A05E0F3B}">
      <dsp:nvSpPr>
        <dsp:cNvPr id="0" name=""/>
        <dsp:cNvSpPr/>
      </dsp:nvSpPr>
      <dsp:spPr>
        <a:xfrm>
          <a:off x="438023" y="4808313"/>
          <a:ext cx="7798844" cy="383760"/>
        </a:xfrm>
        <a:prstGeom prst="roundRect">
          <a:avLst/>
        </a:prstGeom>
        <a:solidFill>
          <a:schemeClr val="accent3">
            <a:hueOff val="4117163"/>
            <a:satOff val="24712"/>
            <a:lumOff val="1882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1787" tIns="0" rIns="231787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>
              <a:solidFill>
                <a:schemeClr val="tx1"/>
              </a:solidFill>
            </a:rPr>
            <a:t>TALLER GENERAL DOCENTES IE PRUEBAS SABER </a:t>
          </a:r>
          <a:endParaRPr lang="es-ES" sz="1600" kern="1200">
            <a:solidFill>
              <a:schemeClr val="tx1"/>
            </a:solidFill>
          </a:endParaRPr>
        </a:p>
      </dsp:txBody>
      <dsp:txXfrm>
        <a:off x="456757" y="4827047"/>
        <a:ext cx="7761376" cy="34629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E2AA49-ED50-4FED-B9F4-C6F59D68A319}">
      <dsp:nvSpPr>
        <dsp:cNvPr id="0" name=""/>
        <dsp:cNvSpPr/>
      </dsp:nvSpPr>
      <dsp:spPr>
        <a:xfrm>
          <a:off x="2581019" y="0"/>
          <a:ext cx="4522813" cy="1365561"/>
        </a:xfrm>
        <a:prstGeom prst="rightArrow">
          <a:avLst>
            <a:gd name="adj1" fmla="val 75000"/>
            <a:gd name="adj2" fmla="val 50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2000" b="1" kern="1200" dirty="0"/>
            <a:t>Operó para estudiantes de preescolar, básica primaria, Jardín y media en jornada única.</a:t>
          </a:r>
          <a:endParaRPr lang="es-ES" sz="2000" b="1" kern="1200" dirty="0"/>
        </a:p>
      </dsp:txBody>
      <dsp:txXfrm>
        <a:off x="2581019" y="170695"/>
        <a:ext cx="4010728" cy="1024171"/>
      </dsp:txXfrm>
    </dsp:sp>
    <dsp:sp modelId="{164DA704-4D4B-4B73-B46F-42A645F23D64}">
      <dsp:nvSpPr>
        <dsp:cNvPr id="0" name=""/>
        <dsp:cNvSpPr/>
      </dsp:nvSpPr>
      <dsp:spPr>
        <a:xfrm>
          <a:off x="434190" y="0"/>
          <a:ext cx="2146828" cy="136556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b="1" kern="1200" dirty="0"/>
            <a:t>PAE</a:t>
          </a:r>
        </a:p>
      </dsp:txBody>
      <dsp:txXfrm>
        <a:off x="500851" y="66661"/>
        <a:ext cx="2013506" cy="1232239"/>
      </dsp:txXfrm>
    </dsp:sp>
    <dsp:sp modelId="{6642A667-B82E-4826-BE4A-83239DCA0BB4}">
      <dsp:nvSpPr>
        <dsp:cNvPr id="0" name=""/>
        <dsp:cNvSpPr/>
      </dsp:nvSpPr>
      <dsp:spPr>
        <a:xfrm>
          <a:off x="2581019" y="1502117"/>
          <a:ext cx="4522813" cy="1365561"/>
        </a:xfrm>
        <a:prstGeom prst="rightArrow">
          <a:avLst>
            <a:gd name="adj1" fmla="val 75000"/>
            <a:gd name="adj2" fmla="val 50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2000" b="1" kern="1200" dirty="0"/>
            <a:t>A través de la oficina de la gestora social se entregaron 202 kits escolares a estudiantes</a:t>
          </a:r>
          <a:r>
            <a:rPr lang="es-CO" sz="2000" kern="1200" dirty="0"/>
            <a:t>.</a:t>
          </a:r>
          <a:endParaRPr lang="es-ES" sz="2000" kern="1200" dirty="0"/>
        </a:p>
      </dsp:txBody>
      <dsp:txXfrm>
        <a:off x="2581019" y="1672812"/>
        <a:ext cx="4010728" cy="1024171"/>
      </dsp:txXfrm>
    </dsp:sp>
    <dsp:sp modelId="{D861DA4B-4C0D-49A5-BFEF-76F7A25CCD66}">
      <dsp:nvSpPr>
        <dsp:cNvPr id="0" name=""/>
        <dsp:cNvSpPr/>
      </dsp:nvSpPr>
      <dsp:spPr>
        <a:xfrm>
          <a:off x="434190" y="1502117"/>
          <a:ext cx="2146828" cy="136556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b="1" kern="1200" dirty="0"/>
            <a:t>UTILES ESCOLARES</a:t>
          </a:r>
        </a:p>
      </dsp:txBody>
      <dsp:txXfrm>
        <a:off x="500851" y="1568778"/>
        <a:ext cx="2013506" cy="1232239"/>
      </dsp:txXfrm>
    </dsp:sp>
    <dsp:sp modelId="{53B3760E-E079-4068-A23D-9603CEBC0AF5}">
      <dsp:nvSpPr>
        <dsp:cNvPr id="0" name=""/>
        <dsp:cNvSpPr/>
      </dsp:nvSpPr>
      <dsp:spPr>
        <a:xfrm>
          <a:off x="2581019" y="3004235"/>
          <a:ext cx="4522813" cy="1365561"/>
        </a:xfrm>
        <a:prstGeom prst="rightArrow">
          <a:avLst>
            <a:gd name="adj1" fmla="val 75000"/>
            <a:gd name="adj2" fmla="val 50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2000" b="1" kern="1200" dirty="0"/>
            <a:t>57 uniformes donados a estudiantes “Campaña dona tus uniformes” y 7 uniformes nuevos donados por docentes</a:t>
          </a:r>
          <a:endParaRPr lang="es-ES" sz="2000" b="1" kern="1200" dirty="0"/>
        </a:p>
      </dsp:txBody>
      <dsp:txXfrm>
        <a:off x="2581019" y="3174930"/>
        <a:ext cx="4010728" cy="1024171"/>
      </dsp:txXfrm>
    </dsp:sp>
    <dsp:sp modelId="{33AF5579-8686-4649-9411-C1A86218F717}">
      <dsp:nvSpPr>
        <dsp:cNvPr id="0" name=""/>
        <dsp:cNvSpPr/>
      </dsp:nvSpPr>
      <dsp:spPr>
        <a:xfrm>
          <a:off x="434190" y="3004235"/>
          <a:ext cx="2146828" cy="136556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b="1" kern="1200" dirty="0"/>
            <a:t>UNIFORMES</a:t>
          </a:r>
        </a:p>
      </dsp:txBody>
      <dsp:txXfrm>
        <a:off x="500851" y="3070896"/>
        <a:ext cx="2013506" cy="12322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CO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6" name="Google Shape;13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>
          <a:extLst>
            <a:ext uri="{FF2B5EF4-FFF2-40B4-BE49-F238E27FC236}">
              <a16:creationId xmlns:a16="http://schemas.microsoft.com/office/drawing/2014/main" id="{1656E6F4-7DAA-B45C-614F-7BB292A7BD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>
            <a:extLst>
              <a:ext uri="{FF2B5EF4-FFF2-40B4-BE49-F238E27FC236}">
                <a16:creationId xmlns:a16="http://schemas.microsoft.com/office/drawing/2014/main" id="{4CA6E780-EBF6-D3DD-7EF3-CAFEA31466C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7:notes">
            <a:extLst>
              <a:ext uri="{FF2B5EF4-FFF2-40B4-BE49-F238E27FC236}">
                <a16:creationId xmlns:a16="http://schemas.microsoft.com/office/drawing/2014/main" id="{3592FB60-32E7-1AEC-6BB1-426AE6BBB57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807937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>
          <a:extLst>
            <a:ext uri="{FF2B5EF4-FFF2-40B4-BE49-F238E27FC236}">
              <a16:creationId xmlns:a16="http://schemas.microsoft.com/office/drawing/2014/main" id="{9796CC57-62A7-A26C-EC01-39E446A41D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>
            <a:extLst>
              <a:ext uri="{FF2B5EF4-FFF2-40B4-BE49-F238E27FC236}">
                <a16:creationId xmlns:a16="http://schemas.microsoft.com/office/drawing/2014/main" id="{0C2E0147-F4FE-3124-F6EF-28D1E2BE8DF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6" name="Google Shape;146;p7:notes">
            <a:extLst>
              <a:ext uri="{FF2B5EF4-FFF2-40B4-BE49-F238E27FC236}">
                <a16:creationId xmlns:a16="http://schemas.microsoft.com/office/drawing/2014/main" id="{E52DF27B-79AF-EAF1-9DD0-7A8F0B09EDD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425786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>
          <a:extLst>
            <a:ext uri="{FF2B5EF4-FFF2-40B4-BE49-F238E27FC236}">
              <a16:creationId xmlns:a16="http://schemas.microsoft.com/office/drawing/2014/main" id="{A330ED13-135E-3835-1C7C-B04CC5BDAB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>
            <a:extLst>
              <a:ext uri="{FF2B5EF4-FFF2-40B4-BE49-F238E27FC236}">
                <a16:creationId xmlns:a16="http://schemas.microsoft.com/office/drawing/2014/main" id="{C7368AC4-277D-A176-93DB-F99E8A98CB8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7:notes">
            <a:extLst>
              <a:ext uri="{FF2B5EF4-FFF2-40B4-BE49-F238E27FC236}">
                <a16:creationId xmlns:a16="http://schemas.microsoft.com/office/drawing/2014/main" id="{7835CA49-2EE5-1584-CFCD-36FE63A94C4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820921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>
          <a:extLst>
            <a:ext uri="{FF2B5EF4-FFF2-40B4-BE49-F238E27FC236}">
              <a16:creationId xmlns:a16="http://schemas.microsoft.com/office/drawing/2014/main" id="{1351065D-DF1F-3808-7EBE-3C013AB61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>
            <a:extLst>
              <a:ext uri="{FF2B5EF4-FFF2-40B4-BE49-F238E27FC236}">
                <a16:creationId xmlns:a16="http://schemas.microsoft.com/office/drawing/2014/main" id="{DBC287F3-3125-09D0-E80F-EE4F0502C38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7:notes">
            <a:extLst>
              <a:ext uri="{FF2B5EF4-FFF2-40B4-BE49-F238E27FC236}">
                <a16:creationId xmlns:a16="http://schemas.microsoft.com/office/drawing/2014/main" id="{54E7E0A3-8ECE-DC7F-56D7-5C651EB4809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740134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>
          <a:extLst>
            <a:ext uri="{FF2B5EF4-FFF2-40B4-BE49-F238E27FC236}">
              <a16:creationId xmlns:a16="http://schemas.microsoft.com/office/drawing/2014/main" id="{64C86C3F-EBA8-65FF-7592-F25D135E15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>
            <a:extLst>
              <a:ext uri="{FF2B5EF4-FFF2-40B4-BE49-F238E27FC236}">
                <a16:creationId xmlns:a16="http://schemas.microsoft.com/office/drawing/2014/main" id="{A12B2EDD-F74C-62A0-ECC3-488019CD568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7:notes">
            <a:extLst>
              <a:ext uri="{FF2B5EF4-FFF2-40B4-BE49-F238E27FC236}">
                <a16:creationId xmlns:a16="http://schemas.microsoft.com/office/drawing/2014/main" id="{80C40DDE-F1FF-F461-9035-736CDC6AACD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947212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>
          <a:extLst>
            <a:ext uri="{FF2B5EF4-FFF2-40B4-BE49-F238E27FC236}">
              <a16:creationId xmlns:a16="http://schemas.microsoft.com/office/drawing/2014/main" id="{109E9EAD-987A-2AB3-FA22-8FDC6E5F29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>
            <a:extLst>
              <a:ext uri="{FF2B5EF4-FFF2-40B4-BE49-F238E27FC236}">
                <a16:creationId xmlns:a16="http://schemas.microsoft.com/office/drawing/2014/main" id="{3ED098EC-E2D7-DD86-C7A3-0D0604B07A5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7:notes">
            <a:extLst>
              <a:ext uri="{FF2B5EF4-FFF2-40B4-BE49-F238E27FC236}">
                <a16:creationId xmlns:a16="http://schemas.microsoft.com/office/drawing/2014/main" id="{EE3073EA-D42C-C1D9-669F-52A587BAABC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99527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>
          <a:extLst>
            <a:ext uri="{FF2B5EF4-FFF2-40B4-BE49-F238E27FC236}">
              <a16:creationId xmlns:a16="http://schemas.microsoft.com/office/drawing/2014/main" id="{85E992F3-5F9D-17F0-3FE1-38D05708EC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>
            <a:extLst>
              <a:ext uri="{FF2B5EF4-FFF2-40B4-BE49-F238E27FC236}">
                <a16:creationId xmlns:a16="http://schemas.microsoft.com/office/drawing/2014/main" id="{661DD890-0B62-F6A3-9D15-8B0EBAAEE2B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6" name="Google Shape;146;p7:notes">
            <a:extLst>
              <a:ext uri="{FF2B5EF4-FFF2-40B4-BE49-F238E27FC236}">
                <a16:creationId xmlns:a16="http://schemas.microsoft.com/office/drawing/2014/main" id="{86E724A7-44A7-FE92-7F96-6B820862D3D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09527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>
          <a:extLst>
            <a:ext uri="{FF2B5EF4-FFF2-40B4-BE49-F238E27FC236}">
              <a16:creationId xmlns:a16="http://schemas.microsoft.com/office/drawing/2014/main" id="{F105A13F-3631-A67D-626D-E18CE2302A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>
            <a:extLst>
              <a:ext uri="{FF2B5EF4-FFF2-40B4-BE49-F238E27FC236}">
                <a16:creationId xmlns:a16="http://schemas.microsoft.com/office/drawing/2014/main" id="{70F57822-A784-37A3-BDD1-D487B294BF1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6" name="Google Shape;146;p7:notes">
            <a:extLst>
              <a:ext uri="{FF2B5EF4-FFF2-40B4-BE49-F238E27FC236}">
                <a16:creationId xmlns:a16="http://schemas.microsoft.com/office/drawing/2014/main" id="{F3C9CB1F-49DC-AF27-47B0-7251034D6FE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543965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>
          <a:extLst>
            <a:ext uri="{FF2B5EF4-FFF2-40B4-BE49-F238E27FC236}">
              <a16:creationId xmlns:a16="http://schemas.microsoft.com/office/drawing/2014/main" id="{89C3132C-96ED-E3D0-FE4C-780FA31E90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>
            <a:extLst>
              <a:ext uri="{FF2B5EF4-FFF2-40B4-BE49-F238E27FC236}">
                <a16:creationId xmlns:a16="http://schemas.microsoft.com/office/drawing/2014/main" id="{D25DAAF9-5CA0-B5A8-873D-368F68032AC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7:notes">
            <a:extLst>
              <a:ext uri="{FF2B5EF4-FFF2-40B4-BE49-F238E27FC236}">
                <a16:creationId xmlns:a16="http://schemas.microsoft.com/office/drawing/2014/main" id="{274F5625-5B21-814C-3061-2F66D2E2B85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630916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>
          <a:extLst>
            <a:ext uri="{FF2B5EF4-FFF2-40B4-BE49-F238E27FC236}">
              <a16:creationId xmlns:a16="http://schemas.microsoft.com/office/drawing/2014/main" id="{A74A1E6E-E9BE-A742-B4C6-EF104422DA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>
            <a:extLst>
              <a:ext uri="{FF2B5EF4-FFF2-40B4-BE49-F238E27FC236}">
                <a16:creationId xmlns:a16="http://schemas.microsoft.com/office/drawing/2014/main" id="{C4808697-6310-EA06-C695-1F8483FD7A7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7:notes">
            <a:extLst>
              <a:ext uri="{FF2B5EF4-FFF2-40B4-BE49-F238E27FC236}">
                <a16:creationId xmlns:a16="http://schemas.microsoft.com/office/drawing/2014/main" id="{F82329D7-2190-87AE-1B34-4E55AB350AB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868021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>
          <a:extLst>
            <a:ext uri="{FF2B5EF4-FFF2-40B4-BE49-F238E27FC236}">
              <a16:creationId xmlns:a16="http://schemas.microsoft.com/office/drawing/2014/main" id="{78E84E58-DBAD-3761-C91D-228D89CDF9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>
            <a:extLst>
              <a:ext uri="{FF2B5EF4-FFF2-40B4-BE49-F238E27FC236}">
                <a16:creationId xmlns:a16="http://schemas.microsoft.com/office/drawing/2014/main" id="{1298F5BF-4096-E480-B17B-6EB916E7CAD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7:notes">
            <a:extLst>
              <a:ext uri="{FF2B5EF4-FFF2-40B4-BE49-F238E27FC236}">
                <a16:creationId xmlns:a16="http://schemas.microsoft.com/office/drawing/2014/main" id="{2A4CA257-4902-7B86-0832-2FEDF65AB65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059899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>
          <a:extLst>
            <a:ext uri="{FF2B5EF4-FFF2-40B4-BE49-F238E27FC236}">
              <a16:creationId xmlns:a16="http://schemas.microsoft.com/office/drawing/2014/main" id="{0E357D22-F3DD-5CA3-0791-D282659D74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>
            <a:extLst>
              <a:ext uri="{FF2B5EF4-FFF2-40B4-BE49-F238E27FC236}">
                <a16:creationId xmlns:a16="http://schemas.microsoft.com/office/drawing/2014/main" id="{22C815C3-DF9A-B45C-35BA-13F257628E6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7:notes">
            <a:extLst>
              <a:ext uri="{FF2B5EF4-FFF2-40B4-BE49-F238E27FC236}">
                <a16:creationId xmlns:a16="http://schemas.microsoft.com/office/drawing/2014/main" id="{9145741E-E7C2-7DD4-7420-4D1AE61E14D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594630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>
          <a:extLst>
            <a:ext uri="{FF2B5EF4-FFF2-40B4-BE49-F238E27FC236}">
              <a16:creationId xmlns:a16="http://schemas.microsoft.com/office/drawing/2014/main" id="{CB5D7611-83D0-26E1-8643-B973CBB8B3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>
            <a:extLst>
              <a:ext uri="{FF2B5EF4-FFF2-40B4-BE49-F238E27FC236}">
                <a16:creationId xmlns:a16="http://schemas.microsoft.com/office/drawing/2014/main" id="{A68E4043-1C6C-AC33-8D6A-8BBF367DE7F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7:notes">
            <a:extLst>
              <a:ext uri="{FF2B5EF4-FFF2-40B4-BE49-F238E27FC236}">
                <a16:creationId xmlns:a16="http://schemas.microsoft.com/office/drawing/2014/main" id="{81ACB2A0-6CFB-B8DD-6728-6CC3CBF0268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134548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>
          <a:extLst>
            <a:ext uri="{FF2B5EF4-FFF2-40B4-BE49-F238E27FC236}">
              <a16:creationId xmlns:a16="http://schemas.microsoft.com/office/drawing/2014/main" id="{41478176-9996-BB68-C33D-8EBDE5F510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>
            <a:extLst>
              <a:ext uri="{FF2B5EF4-FFF2-40B4-BE49-F238E27FC236}">
                <a16:creationId xmlns:a16="http://schemas.microsoft.com/office/drawing/2014/main" id="{92B3D04A-48A5-CAE2-977B-AC65C815D11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7:notes">
            <a:extLst>
              <a:ext uri="{FF2B5EF4-FFF2-40B4-BE49-F238E27FC236}">
                <a16:creationId xmlns:a16="http://schemas.microsoft.com/office/drawing/2014/main" id="{229BAC91-2D52-A8F2-4AFB-6A1F9C2C7E4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59066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>
          <a:extLst>
            <a:ext uri="{FF2B5EF4-FFF2-40B4-BE49-F238E27FC236}">
              <a16:creationId xmlns:a16="http://schemas.microsoft.com/office/drawing/2014/main" id="{477324C5-E392-CFD4-9534-E5BAEBBB41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>
            <a:extLst>
              <a:ext uri="{FF2B5EF4-FFF2-40B4-BE49-F238E27FC236}">
                <a16:creationId xmlns:a16="http://schemas.microsoft.com/office/drawing/2014/main" id="{95C4125B-AAEC-D67A-BB5B-D8CA2261613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7:notes">
            <a:extLst>
              <a:ext uri="{FF2B5EF4-FFF2-40B4-BE49-F238E27FC236}">
                <a16:creationId xmlns:a16="http://schemas.microsoft.com/office/drawing/2014/main" id="{07764EC3-100C-D3DB-4766-201414B5158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987843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>
          <a:extLst>
            <a:ext uri="{FF2B5EF4-FFF2-40B4-BE49-F238E27FC236}">
              <a16:creationId xmlns:a16="http://schemas.microsoft.com/office/drawing/2014/main" id="{A3E56000-5398-261B-E2CF-1047E170B9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>
            <a:extLst>
              <a:ext uri="{FF2B5EF4-FFF2-40B4-BE49-F238E27FC236}">
                <a16:creationId xmlns:a16="http://schemas.microsoft.com/office/drawing/2014/main" id="{224E7B14-2BEF-2E90-9F89-7F20DCD0ED8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7:notes">
            <a:extLst>
              <a:ext uri="{FF2B5EF4-FFF2-40B4-BE49-F238E27FC236}">
                <a16:creationId xmlns:a16="http://schemas.microsoft.com/office/drawing/2014/main" id="{9BC02836-BA23-8089-EA3B-374FB6D0C14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925671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>
          <a:extLst>
            <a:ext uri="{FF2B5EF4-FFF2-40B4-BE49-F238E27FC236}">
              <a16:creationId xmlns:a16="http://schemas.microsoft.com/office/drawing/2014/main" id="{E0C0B680-D94F-1743-A6F7-24A74C7AE4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>
            <a:extLst>
              <a:ext uri="{FF2B5EF4-FFF2-40B4-BE49-F238E27FC236}">
                <a16:creationId xmlns:a16="http://schemas.microsoft.com/office/drawing/2014/main" id="{884214A4-0CA0-1063-9B23-CE61F389225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7:notes">
            <a:extLst>
              <a:ext uri="{FF2B5EF4-FFF2-40B4-BE49-F238E27FC236}">
                <a16:creationId xmlns:a16="http://schemas.microsoft.com/office/drawing/2014/main" id="{83166404-F583-9436-5060-DBC7431BD36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9677080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>
          <a:extLst>
            <a:ext uri="{FF2B5EF4-FFF2-40B4-BE49-F238E27FC236}">
              <a16:creationId xmlns:a16="http://schemas.microsoft.com/office/drawing/2014/main" id="{827AABB8-A846-E989-07CF-3B28228657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>
            <a:extLst>
              <a:ext uri="{FF2B5EF4-FFF2-40B4-BE49-F238E27FC236}">
                <a16:creationId xmlns:a16="http://schemas.microsoft.com/office/drawing/2014/main" id="{EA970ED7-56F3-29C9-518A-412BD066793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7:notes">
            <a:extLst>
              <a:ext uri="{FF2B5EF4-FFF2-40B4-BE49-F238E27FC236}">
                <a16:creationId xmlns:a16="http://schemas.microsoft.com/office/drawing/2014/main" id="{4DA8A68F-F557-2852-83C3-FF1F6999E95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4475760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>
          <a:extLst>
            <a:ext uri="{FF2B5EF4-FFF2-40B4-BE49-F238E27FC236}">
              <a16:creationId xmlns:a16="http://schemas.microsoft.com/office/drawing/2014/main" id="{DAE9EB63-A630-234F-4E0A-87D76010B3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>
            <a:extLst>
              <a:ext uri="{FF2B5EF4-FFF2-40B4-BE49-F238E27FC236}">
                <a16:creationId xmlns:a16="http://schemas.microsoft.com/office/drawing/2014/main" id="{8703950E-5DF8-9661-09CC-352C35E66D5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7:notes">
            <a:extLst>
              <a:ext uri="{FF2B5EF4-FFF2-40B4-BE49-F238E27FC236}">
                <a16:creationId xmlns:a16="http://schemas.microsoft.com/office/drawing/2014/main" id="{547B79C3-01B1-470A-0BFD-4A0440F3F4C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6010791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>
          <a:extLst>
            <a:ext uri="{FF2B5EF4-FFF2-40B4-BE49-F238E27FC236}">
              <a16:creationId xmlns:a16="http://schemas.microsoft.com/office/drawing/2014/main" id="{FF8315DD-F4BD-991F-C4B0-8145EDBF36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>
            <a:extLst>
              <a:ext uri="{FF2B5EF4-FFF2-40B4-BE49-F238E27FC236}">
                <a16:creationId xmlns:a16="http://schemas.microsoft.com/office/drawing/2014/main" id="{2C5D6D93-5D52-766E-2B45-8A63C65E0D4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7:notes">
            <a:extLst>
              <a:ext uri="{FF2B5EF4-FFF2-40B4-BE49-F238E27FC236}">
                <a16:creationId xmlns:a16="http://schemas.microsoft.com/office/drawing/2014/main" id="{E52680CC-CC52-D0DB-3AD6-7B95472E485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5256367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>
          <a:extLst>
            <a:ext uri="{FF2B5EF4-FFF2-40B4-BE49-F238E27FC236}">
              <a16:creationId xmlns:a16="http://schemas.microsoft.com/office/drawing/2014/main" id="{6BF89B46-C4B3-D88B-5741-431B3D7F51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>
            <a:extLst>
              <a:ext uri="{FF2B5EF4-FFF2-40B4-BE49-F238E27FC236}">
                <a16:creationId xmlns:a16="http://schemas.microsoft.com/office/drawing/2014/main" id="{EADFD648-039C-9CC5-5829-05A63BA7A92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7:notes">
            <a:extLst>
              <a:ext uri="{FF2B5EF4-FFF2-40B4-BE49-F238E27FC236}">
                <a16:creationId xmlns:a16="http://schemas.microsoft.com/office/drawing/2014/main" id="{6267745F-DED6-2F75-DA8A-165CE08FF00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6625514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>
          <a:extLst>
            <a:ext uri="{FF2B5EF4-FFF2-40B4-BE49-F238E27FC236}">
              <a16:creationId xmlns:a16="http://schemas.microsoft.com/office/drawing/2014/main" id="{4D72F498-E902-A3D2-5305-7E67F2250D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>
            <a:extLst>
              <a:ext uri="{FF2B5EF4-FFF2-40B4-BE49-F238E27FC236}">
                <a16:creationId xmlns:a16="http://schemas.microsoft.com/office/drawing/2014/main" id="{DB558334-3CD5-3C5D-28B0-FA85C4F882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7:notes">
            <a:extLst>
              <a:ext uri="{FF2B5EF4-FFF2-40B4-BE49-F238E27FC236}">
                <a16:creationId xmlns:a16="http://schemas.microsoft.com/office/drawing/2014/main" id="{5230032A-5BE4-B9CD-53B3-09177260588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7834810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>
          <a:extLst>
            <a:ext uri="{FF2B5EF4-FFF2-40B4-BE49-F238E27FC236}">
              <a16:creationId xmlns:a16="http://schemas.microsoft.com/office/drawing/2014/main" id="{A758A0DE-A92A-5F36-8CB9-23A92E8BF6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>
            <a:extLst>
              <a:ext uri="{FF2B5EF4-FFF2-40B4-BE49-F238E27FC236}">
                <a16:creationId xmlns:a16="http://schemas.microsoft.com/office/drawing/2014/main" id="{4E8B6812-CBA6-C8E3-C01B-C77E2053812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7:notes">
            <a:extLst>
              <a:ext uri="{FF2B5EF4-FFF2-40B4-BE49-F238E27FC236}">
                <a16:creationId xmlns:a16="http://schemas.microsoft.com/office/drawing/2014/main" id="{5DE91457-EE13-0B4E-1367-74437B8A0DA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6596398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>
          <a:extLst>
            <a:ext uri="{FF2B5EF4-FFF2-40B4-BE49-F238E27FC236}">
              <a16:creationId xmlns:a16="http://schemas.microsoft.com/office/drawing/2014/main" id="{E0A50557-2B5D-6BF2-D55C-08F6884666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>
            <a:extLst>
              <a:ext uri="{FF2B5EF4-FFF2-40B4-BE49-F238E27FC236}">
                <a16:creationId xmlns:a16="http://schemas.microsoft.com/office/drawing/2014/main" id="{0E8248B9-9A61-0C97-D31F-44529AE8DF5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7:notes">
            <a:extLst>
              <a:ext uri="{FF2B5EF4-FFF2-40B4-BE49-F238E27FC236}">
                <a16:creationId xmlns:a16="http://schemas.microsoft.com/office/drawing/2014/main" id="{05834BD6-6314-D852-DA5C-A708196A5CF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1646050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>
          <a:extLst>
            <a:ext uri="{FF2B5EF4-FFF2-40B4-BE49-F238E27FC236}">
              <a16:creationId xmlns:a16="http://schemas.microsoft.com/office/drawing/2014/main" id="{71E8E9B0-06E4-7AF3-E9A0-96AA4158D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>
            <a:extLst>
              <a:ext uri="{FF2B5EF4-FFF2-40B4-BE49-F238E27FC236}">
                <a16:creationId xmlns:a16="http://schemas.microsoft.com/office/drawing/2014/main" id="{814B8050-2186-C38C-9B23-464F2E79245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7:notes">
            <a:extLst>
              <a:ext uri="{FF2B5EF4-FFF2-40B4-BE49-F238E27FC236}">
                <a16:creationId xmlns:a16="http://schemas.microsoft.com/office/drawing/2014/main" id="{C4964F14-CBF8-E03A-DC88-FA2FC0A0498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6660708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>
          <a:extLst>
            <a:ext uri="{FF2B5EF4-FFF2-40B4-BE49-F238E27FC236}">
              <a16:creationId xmlns:a16="http://schemas.microsoft.com/office/drawing/2014/main" id="{9679A833-6C9F-46C5-4DFD-30A3E935B6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>
            <a:extLst>
              <a:ext uri="{FF2B5EF4-FFF2-40B4-BE49-F238E27FC236}">
                <a16:creationId xmlns:a16="http://schemas.microsoft.com/office/drawing/2014/main" id="{6ACACEF8-AE17-EFC5-3CDB-6A2287DD4AF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7:notes">
            <a:extLst>
              <a:ext uri="{FF2B5EF4-FFF2-40B4-BE49-F238E27FC236}">
                <a16:creationId xmlns:a16="http://schemas.microsoft.com/office/drawing/2014/main" id="{AE156008-A5C5-CE3D-F8B6-F7818CB46D6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9239579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>
          <a:extLst>
            <a:ext uri="{FF2B5EF4-FFF2-40B4-BE49-F238E27FC236}">
              <a16:creationId xmlns:a16="http://schemas.microsoft.com/office/drawing/2014/main" id="{1E46C0D9-9B65-D97C-D8DA-50F7D9969B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>
            <a:extLst>
              <a:ext uri="{FF2B5EF4-FFF2-40B4-BE49-F238E27FC236}">
                <a16:creationId xmlns:a16="http://schemas.microsoft.com/office/drawing/2014/main" id="{132C984C-F75F-24D2-0D32-D08666681A9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7:notes">
            <a:extLst>
              <a:ext uri="{FF2B5EF4-FFF2-40B4-BE49-F238E27FC236}">
                <a16:creationId xmlns:a16="http://schemas.microsoft.com/office/drawing/2014/main" id="{7A4F5E0A-67CD-1EA6-A026-C76CD954775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2447057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>
          <a:extLst>
            <a:ext uri="{FF2B5EF4-FFF2-40B4-BE49-F238E27FC236}">
              <a16:creationId xmlns:a16="http://schemas.microsoft.com/office/drawing/2014/main" id="{9EDDABCD-B97A-F809-A748-3391F7203A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>
            <a:extLst>
              <a:ext uri="{FF2B5EF4-FFF2-40B4-BE49-F238E27FC236}">
                <a16:creationId xmlns:a16="http://schemas.microsoft.com/office/drawing/2014/main" id="{36370194-7A2F-195E-C52C-CD6B213DD55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7:notes">
            <a:extLst>
              <a:ext uri="{FF2B5EF4-FFF2-40B4-BE49-F238E27FC236}">
                <a16:creationId xmlns:a16="http://schemas.microsoft.com/office/drawing/2014/main" id="{045161E9-67C8-3477-4DDE-F39E3DE5E88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8364962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>
          <a:extLst>
            <a:ext uri="{FF2B5EF4-FFF2-40B4-BE49-F238E27FC236}">
              <a16:creationId xmlns:a16="http://schemas.microsoft.com/office/drawing/2014/main" id="{409B99B5-FAA3-C2E2-EA95-5F5492E021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>
            <a:extLst>
              <a:ext uri="{FF2B5EF4-FFF2-40B4-BE49-F238E27FC236}">
                <a16:creationId xmlns:a16="http://schemas.microsoft.com/office/drawing/2014/main" id="{42C8B9D2-DFC5-CF7F-A39D-342C1AE7E72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7:notes">
            <a:extLst>
              <a:ext uri="{FF2B5EF4-FFF2-40B4-BE49-F238E27FC236}">
                <a16:creationId xmlns:a16="http://schemas.microsoft.com/office/drawing/2014/main" id="{42D6EA4A-C47B-04BE-991E-839B2DA8929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8749909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>
          <a:extLst>
            <a:ext uri="{FF2B5EF4-FFF2-40B4-BE49-F238E27FC236}">
              <a16:creationId xmlns:a16="http://schemas.microsoft.com/office/drawing/2014/main" id="{30E4CCAF-5D75-D550-FDDF-C97D40C88D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>
            <a:extLst>
              <a:ext uri="{FF2B5EF4-FFF2-40B4-BE49-F238E27FC236}">
                <a16:creationId xmlns:a16="http://schemas.microsoft.com/office/drawing/2014/main" id="{A067EE97-5B18-6C7D-696A-D45D00E4CE2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7:notes">
            <a:extLst>
              <a:ext uri="{FF2B5EF4-FFF2-40B4-BE49-F238E27FC236}">
                <a16:creationId xmlns:a16="http://schemas.microsoft.com/office/drawing/2014/main" id="{20D945A0-C8A1-829B-F433-74DA46814EE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5891298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>
          <a:extLst>
            <a:ext uri="{FF2B5EF4-FFF2-40B4-BE49-F238E27FC236}">
              <a16:creationId xmlns:a16="http://schemas.microsoft.com/office/drawing/2014/main" id="{4C01E4E4-B73B-BBC6-7B39-B6073ABD74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>
            <a:extLst>
              <a:ext uri="{FF2B5EF4-FFF2-40B4-BE49-F238E27FC236}">
                <a16:creationId xmlns:a16="http://schemas.microsoft.com/office/drawing/2014/main" id="{52F1AE91-FFFD-995B-2794-1B3F102AFDB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7:notes">
            <a:extLst>
              <a:ext uri="{FF2B5EF4-FFF2-40B4-BE49-F238E27FC236}">
                <a16:creationId xmlns:a16="http://schemas.microsoft.com/office/drawing/2014/main" id="{BDA206BC-2AC2-12C2-6E64-65AC6FE1A57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0853370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>
          <a:extLst>
            <a:ext uri="{FF2B5EF4-FFF2-40B4-BE49-F238E27FC236}">
              <a16:creationId xmlns:a16="http://schemas.microsoft.com/office/drawing/2014/main" id="{88BD0B8D-AD07-2853-7702-B4191A809D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>
            <a:extLst>
              <a:ext uri="{FF2B5EF4-FFF2-40B4-BE49-F238E27FC236}">
                <a16:creationId xmlns:a16="http://schemas.microsoft.com/office/drawing/2014/main" id="{667CC376-6534-710A-01C8-F5FF44FC676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7:notes">
            <a:extLst>
              <a:ext uri="{FF2B5EF4-FFF2-40B4-BE49-F238E27FC236}">
                <a16:creationId xmlns:a16="http://schemas.microsoft.com/office/drawing/2014/main" id="{CEF8E4DD-619F-3ACC-5148-0660B157653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6458461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>
          <a:extLst>
            <a:ext uri="{FF2B5EF4-FFF2-40B4-BE49-F238E27FC236}">
              <a16:creationId xmlns:a16="http://schemas.microsoft.com/office/drawing/2014/main" id="{43063B91-FCA2-A0CC-E988-7F3E5730FA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>
            <a:extLst>
              <a:ext uri="{FF2B5EF4-FFF2-40B4-BE49-F238E27FC236}">
                <a16:creationId xmlns:a16="http://schemas.microsoft.com/office/drawing/2014/main" id="{050D3D68-BBC8-803B-9DBB-50C03ACE57B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7:notes">
            <a:extLst>
              <a:ext uri="{FF2B5EF4-FFF2-40B4-BE49-F238E27FC236}">
                <a16:creationId xmlns:a16="http://schemas.microsoft.com/office/drawing/2014/main" id="{14ACF229-CB22-B638-D606-90C011818EE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1299339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>
          <a:extLst>
            <a:ext uri="{FF2B5EF4-FFF2-40B4-BE49-F238E27FC236}">
              <a16:creationId xmlns:a16="http://schemas.microsoft.com/office/drawing/2014/main" id="{4CA2DF9C-9372-112F-2778-165C5E324E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>
            <a:extLst>
              <a:ext uri="{FF2B5EF4-FFF2-40B4-BE49-F238E27FC236}">
                <a16:creationId xmlns:a16="http://schemas.microsoft.com/office/drawing/2014/main" id="{D7692A11-8276-EC7E-C552-89E93AB0F8A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7:notes">
            <a:extLst>
              <a:ext uri="{FF2B5EF4-FFF2-40B4-BE49-F238E27FC236}">
                <a16:creationId xmlns:a16="http://schemas.microsoft.com/office/drawing/2014/main" id="{ECAAB834-6D6F-6A59-5BB6-5A424A6268A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1989547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>
          <a:extLst>
            <a:ext uri="{FF2B5EF4-FFF2-40B4-BE49-F238E27FC236}">
              <a16:creationId xmlns:a16="http://schemas.microsoft.com/office/drawing/2014/main" id="{F171F053-29CD-0034-109C-F587A829BA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>
            <a:extLst>
              <a:ext uri="{FF2B5EF4-FFF2-40B4-BE49-F238E27FC236}">
                <a16:creationId xmlns:a16="http://schemas.microsoft.com/office/drawing/2014/main" id="{71EAC190-CF8C-6D4E-9E4C-7EA61E451FD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7:notes">
            <a:extLst>
              <a:ext uri="{FF2B5EF4-FFF2-40B4-BE49-F238E27FC236}">
                <a16:creationId xmlns:a16="http://schemas.microsoft.com/office/drawing/2014/main" id="{911F9238-9AC5-25ED-7B7D-70E3AF525EB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0417188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>
          <a:extLst>
            <a:ext uri="{FF2B5EF4-FFF2-40B4-BE49-F238E27FC236}">
              <a16:creationId xmlns:a16="http://schemas.microsoft.com/office/drawing/2014/main" id="{AFFEE5C8-CD30-CB3A-E706-68436F68E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>
            <a:extLst>
              <a:ext uri="{FF2B5EF4-FFF2-40B4-BE49-F238E27FC236}">
                <a16:creationId xmlns:a16="http://schemas.microsoft.com/office/drawing/2014/main" id="{BE1B671A-AA42-4827-FC91-6C46346F46E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7:notes">
            <a:extLst>
              <a:ext uri="{FF2B5EF4-FFF2-40B4-BE49-F238E27FC236}">
                <a16:creationId xmlns:a16="http://schemas.microsoft.com/office/drawing/2014/main" id="{750C582C-E98E-0CBB-183C-E7382491402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2034577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>
          <a:extLst>
            <a:ext uri="{FF2B5EF4-FFF2-40B4-BE49-F238E27FC236}">
              <a16:creationId xmlns:a16="http://schemas.microsoft.com/office/drawing/2014/main" id="{1BFFCEE7-DEAE-9A5B-1F45-B854F9126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>
            <a:extLst>
              <a:ext uri="{FF2B5EF4-FFF2-40B4-BE49-F238E27FC236}">
                <a16:creationId xmlns:a16="http://schemas.microsoft.com/office/drawing/2014/main" id="{7A136E17-E68A-495D-80FB-C2C3B225153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7:notes">
            <a:extLst>
              <a:ext uri="{FF2B5EF4-FFF2-40B4-BE49-F238E27FC236}">
                <a16:creationId xmlns:a16="http://schemas.microsoft.com/office/drawing/2014/main" id="{68DA1DB2-C553-FB3C-E59A-F94F30787E5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898303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10" Type="http://schemas.microsoft.com/office/2007/relationships/hdphoto" Target="../media/hdphoto1.wdp"/><Relationship Id="rId4" Type="http://schemas.openxmlformats.org/officeDocument/2006/relationships/diagramData" Target="../diagrams/data2.xml"/><Relationship Id="rId9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Relationship Id="rId9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13" Type="http://schemas.microsoft.com/office/2007/relationships/diagramDrawing" Target="../diagrams/drawing5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4.xml"/><Relationship Id="rId12" Type="http://schemas.openxmlformats.org/officeDocument/2006/relationships/diagramColors" Target="../diagrams/colors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4.xml"/><Relationship Id="rId11" Type="http://schemas.openxmlformats.org/officeDocument/2006/relationships/diagramQuickStyle" Target="../diagrams/quickStyle5.xml"/><Relationship Id="rId5" Type="http://schemas.openxmlformats.org/officeDocument/2006/relationships/diagramLayout" Target="../diagrams/layout4.xml"/><Relationship Id="rId10" Type="http://schemas.openxmlformats.org/officeDocument/2006/relationships/diagramLayout" Target="../diagrams/layout5.xml"/><Relationship Id="rId4" Type="http://schemas.openxmlformats.org/officeDocument/2006/relationships/diagramData" Target="../diagrams/data4.xml"/><Relationship Id="rId9" Type="http://schemas.openxmlformats.org/officeDocument/2006/relationships/diagramData" Target="../diagrams/data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5" Type="http://schemas.openxmlformats.org/officeDocument/2006/relationships/image" Target="../media/image49.jpeg"/><Relationship Id="rId4" Type="http://schemas.openxmlformats.org/officeDocument/2006/relationships/image" Target="../media/image4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2.png"/><Relationship Id="rId4" Type="http://schemas.openxmlformats.org/officeDocument/2006/relationships/image" Target="../media/image5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2.jpeg"/></Relationships>
</file>

<file path=ppt/slides/_rels/slide3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6.xm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Relationship Id="rId9" Type="http://schemas.openxmlformats.org/officeDocument/2006/relationships/image" Target="../media/image63.png"/></Relationships>
</file>

<file path=ppt/slides/_rels/slide3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7.xm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Relationship Id="rId9" Type="http://schemas.openxmlformats.org/officeDocument/2006/relationships/image" Target="../media/image64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7.jpeg"/><Relationship Id="rId5" Type="http://schemas.openxmlformats.org/officeDocument/2006/relationships/image" Target="../media/image66.png"/><Relationship Id="rId4" Type="http://schemas.openxmlformats.org/officeDocument/2006/relationships/image" Target="../media/image65.jpeg"/></Relationships>
</file>

<file path=ppt/slides/_rels/slide4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8.xm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Relationship Id="rId9" Type="http://schemas.openxmlformats.org/officeDocument/2006/relationships/image" Target="../media/image6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" name="Google Shape;88;p1"/>
          <p:cNvGrpSpPr/>
          <p:nvPr/>
        </p:nvGrpSpPr>
        <p:grpSpPr>
          <a:xfrm>
            <a:off x="0" y="0"/>
            <a:ext cx="12192000" cy="4962277"/>
            <a:chOff x="0" y="0"/>
            <a:chExt cx="12192000" cy="4962277"/>
          </a:xfrm>
        </p:grpSpPr>
        <p:sp>
          <p:nvSpPr>
            <p:cNvPr id="89" name="Google Shape;89;p1"/>
            <p:cNvSpPr/>
            <p:nvPr/>
          </p:nvSpPr>
          <p:spPr>
            <a:xfrm>
              <a:off x="0" y="0"/>
              <a:ext cx="6020656" cy="328774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6226139" y="0"/>
              <a:ext cx="5965861" cy="32877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91" name="Google Shape;91;p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504806" y="1895723"/>
              <a:ext cx="3182388" cy="306655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" name="Google Shape;138;p7"/>
          <p:cNvGrpSpPr/>
          <p:nvPr/>
        </p:nvGrpSpPr>
        <p:grpSpPr>
          <a:xfrm>
            <a:off x="0" y="354598"/>
            <a:ext cx="12192000" cy="6292782"/>
            <a:chOff x="0" y="354598"/>
            <a:chExt cx="12192000" cy="6292782"/>
          </a:xfrm>
        </p:grpSpPr>
        <p:sp>
          <p:nvSpPr>
            <p:cNvPr id="139" name="Google Shape;139;p7"/>
            <p:cNvSpPr/>
            <p:nvPr/>
          </p:nvSpPr>
          <p:spPr>
            <a:xfrm>
              <a:off x="0" y="2275589"/>
              <a:ext cx="12192000" cy="2352782"/>
            </a:xfrm>
            <a:prstGeom prst="rect">
              <a:avLst/>
            </a:prstGeom>
            <a:solidFill>
              <a:srgbClr val="275316"/>
            </a:solidFill>
            <a:ln w="19050" cap="flat" cmpd="sng">
              <a:solidFill>
                <a:srgbClr val="0F465E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0;p7"/>
            <p:cNvSpPr txBox="1"/>
            <p:nvPr/>
          </p:nvSpPr>
          <p:spPr>
            <a:xfrm>
              <a:off x="1634159" y="3098037"/>
              <a:ext cx="8923682" cy="7078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Arial"/>
                <a:buNone/>
              </a:pPr>
              <a:r>
                <a:rPr lang="es-CO" sz="40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Gestión Académica</a:t>
              </a:r>
              <a:endParaRPr sz="4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141;p7"/>
            <p:cNvSpPr/>
            <p:nvPr/>
          </p:nvSpPr>
          <p:spPr>
            <a:xfrm>
              <a:off x="3041148" y="6529226"/>
              <a:ext cx="5965861" cy="11815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2;p7"/>
            <p:cNvSpPr txBox="1"/>
            <p:nvPr/>
          </p:nvSpPr>
          <p:spPr>
            <a:xfrm>
              <a:off x="4112349" y="4649311"/>
              <a:ext cx="3967305" cy="163121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s-CO" sz="20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Leidy Johanna Cruz, MsC</a:t>
              </a:r>
              <a:endPara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s-CO" sz="20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Luz Dary Valencia Perdomo, MsC</a:t>
              </a:r>
              <a:endPara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endPara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s-CO" sz="20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Directivos Docentes - Coordinadoras</a:t>
              </a:r>
              <a:endPara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s-CO" sz="20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28 de febrero 2025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43" name="Google Shape;143;p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202239" y="354598"/>
              <a:ext cx="1584344" cy="1526677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>
          <a:extLst>
            <a:ext uri="{FF2B5EF4-FFF2-40B4-BE49-F238E27FC236}">
              <a16:creationId xmlns:a16="http://schemas.microsoft.com/office/drawing/2014/main" id="{6FBCCEE8-26AD-3157-E584-BED956E9C6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Google Shape;149;p7">
            <a:extLst>
              <a:ext uri="{FF2B5EF4-FFF2-40B4-BE49-F238E27FC236}">
                <a16:creationId xmlns:a16="http://schemas.microsoft.com/office/drawing/2014/main" id="{07EABF71-AA77-9309-27C1-58A1EEF3EE87}"/>
              </a:ext>
            </a:extLst>
          </p:cNvPr>
          <p:cNvGrpSpPr/>
          <p:nvPr/>
        </p:nvGrpSpPr>
        <p:grpSpPr>
          <a:xfrm>
            <a:off x="0" y="354599"/>
            <a:ext cx="12192001" cy="6503401"/>
            <a:chOff x="0" y="354599"/>
            <a:chExt cx="12192001" cy="6503401"/>
          </a:xfrm>
        </p:grpSpPr>
        <p:pic>
          <p:nvPicPr>
            <p:cNvPr id="150" name="Google Shape;150;p7">
              <a:extLst>
                <a:ext uri="{FF2B5EF4-FFF2-40B4-BE49-F238E27FC236}">
                  <a16:creationId xmlns:a16="http://schemas.microsoft.com/office/drawing/2014/main" id="{0C1AD25F-317B-A57D-96E7-81C39ACC7A80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640033" y="354599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" name="Google Shape;151;p7">
              <a:extLst>
                <a:ext uri="{FF2B5EF4-FFF2-40B4-BE49-F238E27FC236}">
                  <a16:creationId xmlns:a16="http://schemas.microsoft.com/office/drawing/2014/main" id="{4FAE78B0-E891-F529-1510-3FB243C6198F}"/>
                </a:ext>
              </a:extLst>
            </p:cNvPr>
            <p:cNvSpPr/>
            <p:nvPr/>
          </p:nvSpPr>
          <p:spPr>
            <a:xfrm>
              <a:off x="30819" y="828643"/>
              <a:ext cx="5188453" cy="198773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7">
              <a:extLst>
                <a:ext uri="{FF2B5EF4-FFF2-40B4-BE49-F238E27FC236}">
                  <a16:creationId xmlns:a16="http://schemas.microsoft.com/office/drawing/2014/main" id="{C806543C-1930-20FC-3339-8E93AF6BA257}"/>
                </a:ext>
              </a:extLst>
            </p:cNvPr>
            <p:cNvSpPr/>
            <p:nvPr/>
          </p:nvSpPr>
          <p:spPr>
            <a:xfrm>
              <a:off x="5219272" y="828642"/>
              <a:ext cx="5188453" cy="198773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7">
              <a:extLst>
                <a:ext uri="{FF2B5EF4-FFF2-40B4-BE49-F238E27FC236}">
                  <a16:creationId xmlns:a16="http://schemas.microsoft.com/office/drawing/2014/main" id="{DF4AAE33-0F34-3ADB-1527-26E0F22089F0}"/>
                </a:ext>
              </a:extLst>
            </p:cNvPr>
            <p:cNvSpPr/>
            <p:nvPr/>
          </p:nvSpPr>
          <p:spPr>
            <a:xfrm>
              <a:off x="0" y="6529226"/>
              <a:ext cx="6123398" cy="328774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7">
              <a:extLst>
                <a:ext uri="{FF2B5EF4-FFF2-40B4-BE49-F238E27FC236}">
                  <a16:creationId xmlns:a16="http://schemas.microsoft.com/office/drawing/2014/main" id="{BC44A21C-10EF-5CF9-DABC-1A302EC29C18}"/>
                </a:ext>
              </a:extLst>
            </p:cNvPr>
            <p:cNvSpPr/>
            <p:nvPr/>
          </p:nvSpPr>
          <p:spPr>
            <a:xfrm>
              <a:off x="6123399" y="6529226"/>
              <a:ext cx="6068602" cy="32877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" name="Google Shape;620;g1dd03bb358e_0_284">
            <a:extLst>
              <a:ext uri="{FF2B5EF4-FFF2-40B4-BE49-F238E27FC236}">
                <a16:creationId xmlns:a16="http://schemas.microsoft.com/office/drawing/2014/main" id="{C2F0055E-7E4A-8AE8-2941-EC879D150527}"/>
              </a:ext>
            </a:extLst>
          </p:cNvPr>
          <p:cNvSpPr txBox="1"/>
          <p:nvPr/>
        </p:nvSpPr>
        <p:spPr>
          <a:xfrm>
            <a:off x="1652587" y="1268412"/>
            <a:ext cx="1440000" cy="431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630;g1dd03bb358e_0_284">
            <a:extLst>
              <a:ext uri="{FF2B5EF4-FFF2-40B4-BE49-F238E27FC236}">
                <a16:creationId xmlns:a16="http://schemas.microsoft.com/office/drawing/2014/main" id="{6FB4F2D1-4705-02DB-4A81-589FCA5D1A18}"/>
              </a:ext>
            </a:extLst>
          </p:cNvPr>
          <p:cNvSpPr txBox="1"/>
          <p:nvPr/>
        </p:nvSpPr>
        <p:spPr>
          <a:xfrm>
            <a:off x="1134965" y="154187"/>
            <a:ext cx="8502725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55880" lvl="0" algn="ctr">
              <a:lnSpc>
                <a:spcPct val="150000"/>
              </a:lnSpc>
              <a:spcBef>
                <a:spcPts val="5"/>
              </a:spcBef>
              <a:buSzPts val="1100"/>
              <a:tabLst>
                <a:tab pos="175260" algn="l"/>
              </a:tabLst>
            </a:pPr>
            <a:r>
              <a:rPr lang="es-CO" sz="2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ACTIVIDADES DE NIVELACIÓN Y APOYOS PEDAGÓGICOS</a:t>
            </a:r>
            <a:endParaRPr lang="es-CO" sz="1600" b="0" i="0" u="none" strike="noStrike" cap="none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72961963-EAAB-609B-4789-BAB5CF25D9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59234663"/>
              </p:ext>
            </p:extLst>
          </p:nvPr>
        </p:nvGraphicFramePr>
        <p:xfrm>
          <a:off x="1134965" y="1263411"/>
          <a:ext cx="9415141" cy="50424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662196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>
          <a:extLst>
            <a:ext uri="{FF2B5EF4-FFF2-40B4-BE49-F238E27FC236}">
              <a16:creationId xmlns:a16="http://schemas.microsoft.com/office/drawing/2014/main" id="{24CFFF5C-750B-51A6-D0E9-BDC8A01494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Google Shape;149;p7">
            <a:extLst>
              <a:ext uri="{FF2B5EF4-FFF2-40B4-BE49-F238E27FC236}">
                <a16:creationId xmlns:a16="http://schemas.microsoft.com/office/drawing/2014/main" id="{09DA7CBF-60AB-3B71-8FCB-58D9456D8422}"/>
              </a:ext>
            </a:extLst>
          </p:cNvPr>
          <p:cNvGrpSpPr/>
          <p:nvPr/>
        </p:nvGrpSpPr>
        <p:grpSpPr>
          <a:xfrm>
            <a:off x="0" y="354599"/>
            <a:ext cx="12192001" cy="6503401"/>
            <a:chOff x="0" y="354599"/>
            <a:chExt cx="12192001" cy="6503401"/>
          </a:xfrm>
        </p:grpSpPr>
        <p:pic>
          <p:nvPicPr>
            <p:cNvPr id="150" name="Google Shape;150;p7">
              <a:extLst>
                <a:ext uri="{FF2B5EF4-FFF2-40B4-BE49-F238E27FC236}">
                  <a16:creationId xmlns:a16="http://schemas.microsoft.com/office/drawing/2014/main" id="{BEFF0F44-218B-7C7D-EB98-78727FA614F8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640033" y="354599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" name="Google Shape;151;p7">
              <a:extLst>
                <a:ext uri="{FF2B5EF4-FFF2-40B4-BE49-F238E27FC236}">
                  <a16:creationId xmlns:a16="http://schemas.microsoft.com/office/drawing/2014/main" id="{A6C7134C-5D9C-6AFF-4D9E-17C0827DE77E}"/>
                </a:ext>
              </a:extLst>
            </p:cNvPr>
            <p:cNvSpPr/>
            <p:nvPr/>
          </p:nvSpPr>
          <p:spPr>
            <a:xfrm>
              <a:off x="30819" y="828643"/>
              <a:ext cx="5188453" cy="198773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7">
              <a:extLst>
                <a:ext uri="{FF2B5EF4-FFF2-40B4-BE49-F238E27FC236}">
                  <a16:creationId xmlns:a16="http://schemas.microsoft.com/office/drawing/2014/main" id="{1626EEBA-1099-2F0C-7930-D160FE7B9905}"/>
                </a:ext>
              </a:extLst>
            </p:cNvPr>
            <p:cNvSpPr/>
            <p:nvPr/>
          </p:nvSpPr>
          <p:spPr>
            <a:xfrm>
              <a:off x="5219272" y="828642"/>
              <a:ext cx="5188453" cy="198773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7">
              <a:extLst>
                <a:ext uri="{FF2B5EF4-FFF2-40B4-BE49-F238E27FC236}">
                  <a16:creationId xmlns:a16="http://schemas.microsoft.com/office/drawing/2014/main" id="{D0E93CE6-B6EC-AED9-E4C4-AAF7DD0C4A96}"/>
                </a:ext>
              </a:extLst>
            </p:cNvPr>
            <p:cNvSpPr/>
            <p:nvPr/>
          </p:nvSpPr>
          <p:spPr>
            <a:xfrm>
              <a:off x="0" y="6529226"/>
              <a:ext cx="6123398" cy="328774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7">
              <a:extLst>
                <a:ext uri="{FF2B5EF4-FFF2-40B4-BE49-F238E27FC236}">
                  <a16:creationId xmlns:a16="http://schemas.microsoft.com/office/drawing/2014/main" id="{E3F80350-C71B-B503-A2A3-6C7489A570DF}"/>
                </a:ext>
              </a:extLst>
            </p:cNvPr>
            <p:cNvSpPr/>
            <p:nvPr/>
          </p:nvSpPr>
          <p:spPr>
            <a:xfrm>
              <a:off x="6123399" y="6529226"/>
              <a:ext cx="6068602" cy="32877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" name="Google Shape;620;g1dd03bb358e_0_284">
            <a:extLst>
              <a:ext uri="{FF2B5EF4-FFF2-40B4-BE49-F238E27FC236}">
                <a16:creationId xmlns:a16="http://schemas.microsoft.com/office/drawing/2014/main" id="{2DEE8794-B646-CF5C-0550-F07E44553D95}"/>
              </a:ext>
            </a:extLst>
          </p:cNvPr>
          <p:cNvSpPr txBox="1"/>
          <p:nvPr/>
        </p:nvSpPr>
        <p:spPr>
          <a:xfrm>
            <a:off x="1652587" y="1268412"/>
            <a:ext cx="1440000" cy="431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630;g1dd03bb358e_0_284">
            <a:extLst>
              <a:ext uri="{FF2B5EF4-FFF2-40B4-BE49-F238E27FC236}">
                <a16:creationId xmlns:a16="http://schemas.microsoft.com/office/drawing/2014/main" id="{EB411181-7397-FC1C-B61D-1B960F500EE7}"/>
              </a:ext>
            </a:extLst>
          </p:cNvPr>
          <p:cNvSpPr txBox="1"/>
          <p:nvPr/>
        </p:nvSpPr>
        <p:spPr>
          <a:xfrm>
            <a:off x="1264940" y="43119"/>
            <a:ext cx="8502725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55880" lvl="0" algn="ctr">
              <a:lnSpc>
                <a:spcPct val="150000"/>
              </a:lnSpc>
              <a:spcBef>
                <a:spcPts val="5"/>
              </a:spcBef>
              <a:buSzPts val="1100"/>
              <a:tabLst>
                <a:tab pos="175260" algn="l"/>
              </a:tabLst>
            </a:pPr>
            <a:r>
              <a:rPr lang="es-CO" sz="2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NECESIDADES EDUCATIVAS ESPECIALES</a:t>
            </a:r>
            <a:endParaRPr lang="es-CO" sz="2000" b="0" i="0" u="none" strike="noStrike" cap="none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3435CDE2-CAB7-1295-DDBC-FA3AC9B8690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90679618"/>
              </p:ext>
            </p:extLst>
          </p:nvPr>
        </p:nvGraphicFramePr>
        <p:xfrm>
          <a:off x="857190" y="365065"/>
          <a:ext cx="9782843" cy="64498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2" name="Imagen 1">
            <a:extLst>
              <a:ext uri="{FF2B5EF4-FFF2-40B4-BE49-F238E27FC236}">
                <a16:creationId xmlns:a16="http://schemas.microsoft.com/office/drawing/2014/main" id="{A2018759-DA13-9AA5-CA80-28EE2B5EF59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7339"/>
          <a:stretch>
            <a:fillRect/>
          </a:stretch>
        </p:blipFill>
        <p:spPr bwMode="auto">
          <a:xfrm>
            <a:off x="567734" y="3182358"/>
            <a:ext cx="3289893" cy="31858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2044885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>
          <a:extLst>
            <a:ext uri="{FF2B5EF4-FFF2-40B4-BE49-F238E27FC236}">
              <a16:creationId xmlns:a16="http://schemas.microsoft.com/office/drawing/2014/main" id="{CD3A9FFC-670A-0793-F5E6-25A5D4E2CC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Google Shape;149;p7">
            <a:extLst>
              <a:ext uri="{FF2B5EF4-FFF2-40B4-BE49-F238E27FC236}">
                <a16:creationId xmlns:a16="http://schemas.microsoft.com/office/drawing/2014/main" id="{48DEAC88-69C9-C851-103B-43AC9AA40300}"/>
              </a:ext>
            </a:extLst>
          </p:cNvPr>
          <p:cNvGrpSpPr/>
          <p:nvPr/>
        </p:nvGrpSpPr>
        <p:grpSpPr>
          <a:xfrm>
            <a:off x="0" y="354599"/>
            <a:ext cx="12192001" cy="6503401"/>
            <a:chOff x="0" y="354599"/>
            <a:chExt cx="12192001" cy="6503401"/>
          </a:xfrm>
        </p:grpSpPr>
        <p:pic>
          <p:nvPicPr>
            <p:cNvPr id="150" name="Google Shape;150;p7">
              <a:extLst>
                <a:ext uri="{FF2B5EF4-FFF2-40B4-BE49-F238E27FC236}">
                  <a16:creationId xmlns:a16="http://schemas.microsoft.com/office/drawing/2014/main" id="{509ECDE6-997F-EB1B-77CF-941966D62AD1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640033" y="354599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" name="Google Shape;151;p7">
              <a:extLst>
                <a:ext uri="{FF2B5EF4-FFF2-40B4-BE49-F238E27FC236}">
                  <a16:creationId xmlns:a16="http://schemas.microsoft.com/office/drawing/2014/main" id="{500B19E2-F56A-00F0-C609-08A2EA6D9DDE}"/>
                </a:ext>
              </a:extLst>
            </p:cNvPr>
            <p:cNvSpPr/>
            <p:nvPr/>
          </p:nvSpPr>
          <p:spPr>
            <a:xfrm>
              <a:off x="30819" y="828643"/>
              <a:ext cx="5188453" cy="198773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7">
              <a:extLst>
                <a:ext uri="{FF2B5EF4-FFF2-40B4-BE49-F238E27FC236}">
                  <a16:creationId xmlns:a16="http://schemas.microsoft.com/office/drawing/2014/main" id="{A90E5E9F-AD7F-1F68-B428-8F854E50CA76}"/>
                </a:ext>
              </a:extLst>
            </p:cNvPr>
            <p:cNvSpPr/>
            <p:nvPr/>
          </p:nvSpPr>
          <p:spPr>
            <a:xfrm>
              <a:off x="5219272" y="828642"/>
              <a:ext cx="5188453" cy="198773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7">
              <a:extLst>
                <a:ext uri="{FF2B5EF4-FFF2-40B4-BE49-F238E27FC236}">
                  <a16:creationId xmlns:a16="http://schemas.microsoft.com/office/drawing/2014/main" id="{CCF52AB5-82F2-D326-00BC-D5DA769415A4}"/>
                </a:ext>
              </a:extLst>
            </p:cNvPr>
            <p:cNvSpPr/>
            <p:nvPr/>
          </p:nvSpPr>
          <p:spPr>
            <a:xfrm>
              <a:off x="0" y="6529226"/>
              <a:ext cx="6123398" cy="328774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7">
              <a:extLst>
                <a:ext uri="{FF2B5EF4-FFF2-40B4-BE49-F238E27FC236}">
                  <a16:creationId xmlns:a16="http://schemas.microsoft.com/office/drawing/2014/main" id="{DC656F74-36C7-4D40-841A-B233420678E3}"/>
                </a:ext>
              </a:extLst>
            </p:cNvPr>
            <p:cNvSpPr/>
            <p:nvPr/>
          </p:nvSpPr>
          <p:spPr>
            <a:xfrm>
              <a:off x="6123399" y="6529226"/>
              <a:ext cx="6068602" cy="32877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97499A68-02DF-4338-4111-43C01D3D53C6}"/>
              </a:ext>
            </a:extLst>
          </p:cNvPr>
          <p:cNvSpPr txBox="1"/>
          <p:nvPr/>
        </p:nvSpPr>
        <p:spPr>
          <a:xfrm>
            <a:off x="751037" y="86690"/>
            <a:ext cx="1014466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buSzPts val="1100"/>
              <a:tabLst>
                <a:tab pos="156210" algn="l"/>
              </a:tabLst>
            </a:pPr>
            <a:r>
              <a:rPr lang="es-ES" sz="2000" b="1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DOTACION PEDAGOGICA PARA AULAS</a:t>
            </a:r>
            <a:endParaRPr lang="es-ES" sz="2000" b="1" dirty="0">
              <a:solidFill>
                <a:schemeClr val="tx1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3A2E67C4-C02F-B2E7-1666-02A18F333C77}"/>
              </a:ext>
            </a:extLst>
          </p:cNvPr>
          <p:cNvSpPr txBox="1"/>
          <p:nvPr/>
        </p:nvSpPr>
        <p:spPr>
          <a:xfrm>
            <a:off x="276778" y="939131"/>
            <a:ext cx="11381822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CO" sz="2800" b="1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Adquisición de:</a:t>
            </a:r>
          </a:p>
          <a:p>
            <a:pPr marL="342900" indent="-342900" algn="just">
              <a:buFontTx/>
              <a:buChar char="-"/>
            </a:pPr>
            <a:r>
              <a:rPr lang="es-CO" sz="2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Material pedagógico-didáctico y libros para primera infancia. </a:t>
            </a:r>
          </a:p>
          <a:p>
            <a:pPr marL="342900" indent="-342900" algn="just">
              <a:buFontTx/>
              <a:buChar char="-"/>
            </a:pPr>
            <a:r>
              <a:rPr lang="es-CO" sz="2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Módulos</a:t>
            </a:r>
            <a:r>
              <a:rPr lang="es-CO" sz="28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de aceleración de aprendizaje</a:t>
            </a:r>
          </a:p>
          <a:p>
            <a:pPr marL="342900" indent="-342900" algn="just">
              <a:buFontTx/>
              <a:buChar char="-"/>
            </a:pPr>
            <a:r>
              <a:rPr lang="es-CO" sz="28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Dotación de elementos deportivos (ping-pong, </a:t>
            </a:r>
            <a:r>
              <a:rPr lang="es-CO" sz="2800" dirty="0" err="1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badminton</a:t>
            </a:r>
            <a:r>
              <a:rPr lang="es-CO" sz="28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2800" dirty="0" err="1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racket</a:t>
            </a:r>
            <a:r>
              <a:rPr lang="es-CO" sz="28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, balones, </a:t>
            </a:r>
            <a:r>
              <a:rPr lang="es-CO" sz="2800" dirty="0" err="1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etc</a:t>
            </a:r>
            <a:r>
              <a:rPr lang="es-CO" sz="28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marL="342900" indent="-342900" algn="just">
              <a:buFontTx/>
              <a:buChar char="-"/>
            </a:pPr>
            <a:endParaRPr lang="es-CO" sz="28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Tx/>
              <a:buChar char="-"/>
            </a:pPr>
            <a:endParaRPr lang="es-CO" sz="2000" b="1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Tx/>
              <a:buChar char="-"/>
            </a:pPr>
            <a:endParaRPr lang="es-CO" sz="2000" b="1" dirty="0">
              <a:effectLst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n 9" descr="Imagen que contiene interior, tabla, colorido, computadora&#10;&#10;El contenido generado por IA puede ser incorrecto.">
            <a:extLst>
              <a:ext uri="{FF2B5EF4-FFF2-40B4-BE49-F238E27FC236}">
                <a16:creationId xmlns:a16="http://schemas.microsoft.com/office/drawing/2014/main" id="{1920825A-9449-9BDC-5E0D-A33299B2846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904"/>
          <a:stretch>
            <a:fillRect/>
          </a:stretch>
        </p:blipFill>
        <p:spPr bwMode="auto">
          <a:xfrm>
            <a:off x="234043" y="3360802"/>
            <a:ext cx="3552148" cy="31684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 descr="Imagen que contiene niño, joven, pequeño, jugando&#10;&#10;El contenido generado por IA puede ser incorrecto.">
            <a:extLst>
              <a:ext uri="{FF2B5EF4-FFF2-40B4-BE49-F238E27FC236}">
                <a16:creationId xmlns:a16="http://schemas.microsoft.com/office/drawing/2014/main" id="{C81F83B7-9218-854C-28F4-36948D7070F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9338" y="3421452"/>
            <a:ext cx="5476326" cy="31442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98DDC57-89E4-9000-DDAF-107BFE99499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24792"/>
          <a:stretch>
            <a:fillRect/>
          </a:stretch>
        </p:blipFill>
        <p:spPr>
          <a:xfrm>
            <a:off x="4014670" y="3378589"/>
            <a:ext cx="2347373" cy="31385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643441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>
          <a:extLst>
            <a:ext uri="{FF2B5EF4-FFF2-40B4-BE49-F238E27FC236}">
              <a16:creationId xmlns:a16="http://schemas.microsoft.com/office/drawing/2014/main" id="{597A6D5E-3D3A-9BD4-56DD-337B34BE34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Google Shape;149;p7">
            <a:extLst>
              <a:ext uri="{FF2B5EF4-FFF2-40B4-BE49-F238E27FC236}">
                <a16:creationId xmlns:a16="http://schemas.microsoft.com/office/drawing/2014/main" id="{37E34453-E876-4322-E43C-0F739E80F1FC}"/>
              </a:ext>
            </a:extLst>
          </p:cNvPr>
          <p:cNvGrpSpPr/>
          <p:nvPr/>
        </p:nvGrpSpPr>
        <p:grpSpPr>
          <a:xfrm>
            <a:off x="0" y="354599"/>
            <a:ext cx="12192001" cy="6503401"/>
            <a:chOff x="0" y="354599"/>
            <a:chExt cx="12192001" cy="6503401"/>
          </a:xfrm>
        </p:grpSpPr>
        <p:pic>
          <p:nvPicPr>
            <p:cNvPr id="150" name="Google Shape;150;p7">
              <a:extLst>
                <a:ext uri="{FF2B5EF4-FFF2-40B4-BE49-F238E27FC236}">
                  <a16:creationId xmlns:a16="http://schemas.microsoft.com/office/drawing/2014/main" id="{FEDEF370-A6A9-E8FA-385E-1C125CAAF02F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640033" y="354599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" name="Google Shape;151;p7">
              <a:extLst>
                <a:ext uri="{FF2B5EF4-FFF2-40B4-BE49-F238E27FC236}">
                  <a16:creationId xmlns:a16="http://schemas.microsoft.com/office/drawing/2014/main" id="{7D080333-EE2F-FFBE-D96A-0BB418C9083A}"/>
                </a:ext>
              </a:extLst>
            </p:cNvPr>
            <p:cNvSpPr/>
            <p:nvPr/>
          </p:nvSpPr>
          <p:spPr>
            <a:xfrm>
              <a:off x="30819" y="828643"/>
              <a:ext cx="5188453" cy="198773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7">
              <a:extLst>
                <a:ext uri="{FF2B5EF4-FFF2-40B4-BE49-F238E27FC236}">
                  <a16:creationId xmlns:a16="http://schemas.microsoft.com/office/drawing/2014/main" id="{70A73473-B04B-EB08-58E2-93BFC25EA391}"/>
                </a:ext>
              </a:extLst>
            </p:cNvPr>
            <p:cNvSpPr/>
            <p:nvPr/>
          </p:nvSpPr>
          <p:spPr>
            <a:xfrm>
              <a:off x="5219272" y="828642"/>
              <a:ext cx="5188453" cy="198773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7">
              <a:extLst>
                <a:ext uri="{FF2B5EF4-FFF2-40B4-BE49-F238E27FC236}">
                  <a16:creationId xmlns:a16="http://schemas.microsoft.com/office/drawing/2014/main" id="{CFE24CD3-7746-BD2C-2FCB-68FAD76F86F6}"/>
                </a:ext>
              </a:extLst>
            </p:cNvPr>
            <p:cNvSpPr/>
            <p:nvPr/>
          </p:nvSpPr>
          <p:spPr>
            <a:xfrm>
              <a:off x="0" y="6529226"/>
              <a:ext cx="6123398" cy="328774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7">
              <a:extLst>
                <a:ext uri="{FF2B5EF4-FFF2-40B4-BE49-F238E27FC236}">
                  <a16:creationId xmlns:a16="http://schemas.microsoft.com/office/drawing/2014/main" id="{2A46A554-2750-D266-9C24-F3DDD4C7C594}"/>
                </a:ext>
              </a:extLst>
            </p:cNvPr>
            <p:cNvSpPr/>
            <p:nvPr/>
          </p:nvSpPr>
          <p:spPr>
            <a:xfrm>
              <a:off x="6123399" y="6529226"/>
              <a:ext cx="6068602" cy="32877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FC5D907D-851C-217B-58DF-778FC06FF86F}"/>
              </a:ext>
            </a:extLst>
          </p:cNvPr>
          <p:cNvSpPr txBox="1"/>
          <p:nvPr/>
        </p:nvSpPr>
        <p:spPr>
          <a:xfrm>
            <a:off x="379562" y="61242"/>
            <a:ext cx="101446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buSzPts val="1100"/>
              <a:tabLst>
                <a:tab pos="156210" algn="l"/>
              </a:tabLst>
            </a:pPr>
            <a:r>
              <a:rPr lang="es-ES" sz="3600" b="1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DOTACION PEDAGOGICA PARA AULAS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4B8194C-192E-2D35-D9F0-6D54FFB89EF2}"/>
              </a:ext>
            </a:extLst>
          </p:cNvPr>
          <p:cNvSpPr txBox="1"/>
          <p:nvPr/>
        </p:nvSpPr>
        <p:spPr>
          <a:xfrm>
            <a:off x="276778" y="1496862"/>
            <a:ext cx="4223785" cy="5878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CO" sz="2800" b="1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Adquisición de:</a:t>
            </a:r>
          </a:p>
          <a:p>
            <a:pPr marL="342900" indent="-342900" algn="just">
              <a:buFontTx/>
              <a:buChar char="-"/>
            </a:pPr>
            <a:r>
              <a:rPr lang="es-CO" sz="28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Computador portátil coordinación sede </a:t>
            </a:r>
          </a:p>
          <a:p>
            <a:pPr marL="342900" indent="-342900" algn="just">
              <a:buFontTx/>
              <a:buChar char="-"/>
            </a:pPr>
            <a:r>
              <a:rPr lang="es-CO" sz="2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Dotación de elementos de electrónica y robótica par</a:t>
            </a:r>
            <a:r>
              <a:rPr lang="es-CO" sz="28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 la especialidad</a:t>
            </a:r>
          </a:p>
          <a:p>
            <a:pPr marL="342900" indent="-342900" algn="just">
              <a:buFontTx/>
              <a:buChar char="-"/>
            </a:pPr>
            <a:r>
              <a:rPr lang="es-CO" sz="28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Dotación de ambientes escolares (3 aires acondicionados)</a:t>
            </a:r>
          </a:p>
          <a:p>
            <a:pPr marL="342900" indent="-342900" algn="just">
              <a:buFontTx/>
              <a:buChar char="-"/>
            </a:pPr>
            <a:r>
              <a:rPr lang="es-CO" sz="28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Impresora 3D</a:t>
            </a:r>
          </a:p>
          <a:p>
            <a:pPr marL="342900" indent="-342900" algn="just">
              <a:buFontTx/>
              <a:buChar char="-"/>
            </a:pPr>
            <a:endParaRPr lang="es-CO" sz="28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Tx/>
              <a:buChar char="-"/>
            </a:pPr>
            <a:endParaRPr lang="es-CO" sz="2000" b="1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Tx/>
              <a:buChar char="-"/>
            </a:pPr>
            <a:endParaRPr lang="es-CO" sz="2000" b="1" dirty="0">
              <a:effectLst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C645006-6C09-0636-991B-1E78F3C308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0185" y="2365248"/>
            <a:ext cx="2686425" cy="38010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B723CDC9-B91B-13D1-5DB6-D68DB6E8F97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3692" b="36748"/>
          <a:stretch>
            <a:fillRect/>
          </a:stretch>
        </p:blipFill>
        <p:spPr>
          <a:xfrm>
            <a:off x="7158368" y="1528496"/>
            <a:ext cx="4756853" cy="26146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082543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>
          <a:extLst>
            <a:ext uri="{FF2B5EF4-FFF2-40B4-BE49-F238E27FC236}">
              <a16:creationId xmlns:a16="http://schemas.microsoft.com/office/drawing/2014/main" id="{1A60D022-A0A0-AB58-08EF-E60E89C17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Google Shape;149;p7">
            <a:extLst>
              <a:ext uri="{FF2B5EF4-FFF2-40B4-BE49-F238E27FC236}">
                <a16:creationId xmlns:a16="http://schemas.microsoft.com/office/drawing/2014/main" id="{FD070930-7418-F02C-997E-1241749111CE}"/>
              </a:ext>
            </a:extLst>
          </p:cNvPr>
          <p:cNvGrpSpPr/>
          <p:nvPr/>
        </p:nvGrpSpPr>
        <p:grpSpPr>
          <a:xfrm>
            <a:off x="0" y="354599"/>
            <a:ext cx="12192001" cy="6503401"/>
            <a:chOff x="0" y="354599"/>
            <a:chExt cx="12192001" cy="6503401"/>
          </a:xfrm>
        </p:grpSpPr>
        <p:pic>
          <p:nvPicPr>
            <p:cNvPr id="150" name="Google Shape;150;p7">
              <a:extLst>
                <a:ext uri="{FF2B5EF4-FFF2-40B4-BE49-F238E27FC236}">
                  <a16:creationId xmlns:a16="http://schemas.microsoft.com/office/drawing/2014/main" id="{EDA6AA57-C808-20D4-FB6F-E1A210D15C75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640033" y="354599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" name="Google Shape;151;p7">
              <a:extLst>
                <a:ext uri="{FF2B5EF4-FFF2-40B4-BE49-F238E27FC236}">
                  <a16:creationId xmlns:a16="http://schemas.microsoft.com/office/drawing/2014/main" id="{673E22DD-F624-B135-1BD0-1ED34B18FEC8}"/>
                </a:ext>
              </a:extLst>
            </p:cNvPr>
            <p:cNvSpPr/>
            <p:nvPr/>
          </p:nvSpPr>
          <p:spPr>
            <a:xfrm>
              <a:off x="30819" y="828643"/>
              <a:ext cx="5188453" cy="198773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7">
              <a:extLst>
                <a:ext uri="{FF2B5EF4-FFF2-40B4-BE49-F238E27FC236}">
                  <a16:creationId xmlns:a16="http://schemas.microsoft.com/office/drawing/2014/main" id="{02C92B25-D9BF-1182-7B9A-766F4215DFC5}"/>
                </a:ext>
              </a:extLst>
            </p:cNvPr>
            <p:cNvSpPr/>
            <p:nvPr/>
          </p:nvSpPr>
          <p:spPr>
            <a:xfrm>
              <a:off x="5219272" y="828642"/>
              <a:ext cx="5188453" cy="198773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7">
              <a:extLst>
                <a:ext uri="{FF2B5EF4-FFF2-40B4-BE49-F238E27FC236}">
                  <a16:creationId xmlns:a16="http://schemas.microsoft.com/office/drawing/2014/main" id="{5C1B6F00-A79B-B503-C338-97BD14A06608}"/>
                </a:ext>
              </a:extLst>
            </p:cNvPr>
            <p:cNvSpPr/>
            <p:nvPr/>
          </p:nvSpPr>
          <p:spPr>
            <a:xfrm>
              <a:off x="0" y="6529226"/>
              <a:ext cx="6123398" cy="328774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7">
              <a:extLst>
                <a:ext uri="{FF2B5EF4-FFF2-40B4-BE49-F238E27FC236}">
                  <a16:creationId xmlns:a16="http://schemas.microsoft.com/office/drawing/2014/main" id="{365439CF-DB94-2AC5-EBA5-F7D3E777B3ED}"/>
                </a:ext>
              </a:extLst>
            </p:cNvPr>
            <p:cNvSpPr/>
            <p:nvPr/>
          </p:nvSpPr>
          <p:spPr>
            <a:xfrm>
              <a:off x="6123399" y="6529226"/>
              <a:ext cx="6068602" cy="32877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A7A2C933-3509-007B-0E20-4E31E7F7BE38}"/>
              </a:ext>
            </a:extLst>
          </p:cNvPr>
          <p:cNvSpPr txBox="1"/>
          <p:nvPr/>
        </p:nvSpPr>
        <p:spPr>
          <a:xfrm>
            <a:off x="779612" y="286142"/>
            <a:ext cx="1014466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buSzPts val="1100"/>
              <a:tabLst>
                <a:tab pos="156210" algn="l"/>
              </a:tabLst>
            </a:pPr>
            <a:r>
              <a:rPr lang="es-ES" sz="3200" b="1" dirty="0"/>
              <a:t>Acceso a internet. (estrategia para el acceso de los estudiantes a herramientas tecnológicas e internet)</a:t>
            </a:r>
            <a:endParaRPr lang="es-ES" sz="6600" b="1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88320DEC-C521-2BE5-6BA3-11E10C07411D}"/>
              </a:ext>
            </a:extLst>
          </p:cNvPr>
          <p:cNvSpPr txBox="1"/>
          <p:nvPr/>
        </p:nvSpPr>
        <p:spPr>
          <a:xfrm>
            <a:off x="277391" y="4131178"/>
            <a:ext cx="3931214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CO" sz="32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Se cuenta con conexión a internet en las sedes Ciudadela, Pablo Neruda y El Triunfo. </a:t>
            </a:r>
            <a:endParaRPr lang="es-CO" sz="2000" b="1" dirty="0">
              <a:effectLst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63B42D0-3CCA-9171-28E4-ABB1CC57F44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6436"/>
          <a:stretch>
            <a:fillRect/>
          </a:stretch>
        </p:blipFill>
        <p:spPr>
          <a:xfrm>
            <a:off x="8446586" y="3974558"/>
            <a:ext cx="3468023" cy="27190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9DA47EC-6970-0256-00AA-A33BEF4BBF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118" y="1370714"/>
            <a:ext cx="4153480" cy="27531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F9168121-BDED-B1F0-5553-E381CEFE2A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08605" y="2776692"/>
            <a:ext cx="4461469" cy="27190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755940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Google Shape;149;p7"/>
          <p:cNvGrpSpPr/>
          <p:nvPr/>
        </p:nvGrpSpPr>
        <p:grpSpPr>
          <a:xfrm>
            <a:off x="0" y="354599"/>
            <a:ext cx="12192001" cy="6503401"/>
            <a:chOff x="0" y="354599"/>
            <a:chExt cx="12192001" cy="6503401"/>
          </a:xfrm>
        </p:grpSpPr>
        <p:pic>
          <p:nvPicPr>
            <p:cNvPr id="150" name="Google Shape;150;p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640033" y="354599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" name="Google Shape;151;p7"/>
            <p:cNvSpPr/>
            <p:nvPr/>
          </p:nvSpPr>
          <p:spPr>
            <a:xfrm>
              <a:off x="30819" y="828643"/>
              <a:ext cx="5188453" cy="198773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es-CO" sz="1800" b="0" i="0" u="none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7"/>
            <p:cNvSpPr/>
            <p:nvPr/>
          </p:nvSpPr>
          <p:spPr>
            <a:xfrm>
              <a:off x="5219272" y="828642"/>
              <a:ext cx="5188453" cy="198773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es-CO" sz="1800" b="0" i="0" u="none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7"/>
            <p:cNvSpPr/>
            <p:nvPr/>
          </p:nvSpPr>
          <p:spPr>
            <a:xfrm>
              <a:off x="0" y="6529226"/>
              <a:ext cx="6123398" cy="328774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es-CO" sz="1800" b="0" i="0" u="none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7"/>
            <p:cNvSpPr/>
            <p:nvPr/>
          </p:nvSpPr>
          <p:spPr>
            <a:xfrm>
              <a:off x="6123399" y="6529226"/>
              <a:ext cx="6068602" cy="32877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es-CO" sz="1800" b="0" i="0" u="none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" name="Google Shape;620;g1dd03bb358e_0_284">
            <a:extLst>
              <a:ext uri="{FF2B5EF4-FFF2-40B4-BE49-F238E27FC236}">
                <a16:creationId xmlns:a16="http://schemas.microsoft.com/office/drawing/2014/main" id="{FD33C694-0BDF-5FC5-9E15-69EE0B85C67D}"/>
              </a:ext>
            </a:extLst>
          </p:cNvPr>
          <p:cNvSpPr txBox="1"/>
          <p:nvPr/>
        </p:nvSpPr>
        <p:spPr>
          <a:xfrm>
            <a:off x="1652587" y="1268412"/>
            <a:ext cx="1440000" cy="431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lang="es-CO" sz="1800" b="0" i="0" u="none" strike="noStrike" cap="none" noProof="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630;g1dd03bb358e_0_284">
            <a:extLst>
              <a:ext uri="{FF2B5EF4-FFF2-40B4-BE49-F238E27FC236}">
                <a16:creationId xmlns:a16="http://schemas.microsoft.com/office/drawing/2014/main" id="{87E293AC-524B-5EC2-BC7E-848A7AC96C47}"/>
              </a:ext>
            </a:extLst>
          </p:cNvPr>
          <p:cNvSpPr txBox="1"/>
          <p:nvPr/>
        </p:nvSpPr>
        <p:spPr>
          <a:xfrm>
            <a:off x="1259559" y="235475"/>
            <a:ext cx="938047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C1D"/>
              </a:buClr>
              <a:buSzPts val="3600"/>
              <a:buFont typeface="Arial"/>
              <a:buNone/>
            </a:pPr>
            <a:r>
              <a:rPr lang="es-CO" sz="3200" b="1" dirty="0">
                <a:solidFill>
                  <a:srgbClr val="0C1C1D"/>
                </a:solidFill>
              </a:rPr>
              <a:t>ADECUACIONES </a:t>
            </a:r>
            <a:r>
              <a:rPr lang="es-CO" sz="3200" b="1" i="0" u="none" strike="noStrike" cap="none" noProof="0" dirty="0">
                <a:solidFill>
                  <a:srgbClr val="0C1C1D"/>
                </a:solidFill>
                <a:latin typeface="Arial"/>
                <a:ea typeface="Arial"/>
                <a:cs typeface="Arial"/>
                <a:sym typeface="Arial"/>
              </a:rPr>
              <a:t>PEDAGOGICO CURRICULAR</a:t>
            </a:r>
            <a:endParaRPr lang="es-CO" sz="1200" b="1" i="0" u="none" strike="noStrike" cap="none" noProof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" name="Google Shape;631;g1dd03bb358e_0_284">
            <a:extLst>
              <a:ext uri="{FF2B5EF4-FFF2-40B4-BE49-F238E27FC236}">
                <a16:creationId xmlns:a16="http://schemas.microsoft.com/office/drawing/2014/main" id="{626EB771-4D12-E7BB-33DF-AA217D556964}"/>
              </a:ext>
            </a:extLst>
          </p:cNvPr>
          <p:cNvSpPr txBox="1"/>
          <p:nvPr/>
        </p:nvSpPr>
        <p:spPr>
          <a:xfrm>
            <a:off x="327804" y="1135748"/>
            <a:ext cx="10153289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s-CO" sz="2000" b="1" i="0" u="none" strike="noStrike" cap="none" noProof="0" dirty="0">
                <a:solidFill>
                  <a:schemeClr val="dk1"/>
                </a:solidFill>
                <a:sym typeface="Arial"/>
              </a:rPr>
              <a:t>Actualización SISTEMA INSTITUCIONAL DE EVALUACION SIIE  Y PEI</a:t>
            </a:r>
            <a:endParaRPr lang="es-CO" sz="1600" b="1" i="0" u="none" strike="noStrike" cap="none" noProof="0" dirty="0">
              <a:solidFill>
                <a:srgbClr val="000000"/>
              </a:solidFill>
              <a:sym typeface="Arial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BBA940B1-EE9C-52CD-C434-EB00569297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1804400"/>
              </p:ext>
            </p:extLst>
          </p:nvPr>
        </p:nvGraphicFramePr>
        <p:xfrm>
          <a:off x="3409408" y="1558317"/>
          <a:ext cx="8449093" cy="48356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5" name="Imagen 4">
            <a:extLst>
              <a:ext uri="{FF2B5EF4-FFF2-40B4-BE49-F238E27FC236}">
                <a16:creationId xmlns:a16="http://schemas.microsoft.com/office/drawing/2014/main" id="{8AA89691-0997-E20B-CEF9-8FFDF47C0902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20478" r="6549"/>
          <a:stretch>
            <a:fillRect/>
          </a:stretch>
        </p:blipFill>
        <p:spPr>
          <a:xfrm>
            <a:off x="171450" y="1943100"/>
            <a:ext cx="3172456" cy="39506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>
          <a:extLst>
            <a:ext uri="{FF2B5EF4-FFF2-40B4-BE49-F238E27FC236}">
              <a16:creationId xmlns:a16="http://schemas.microsoft.com/office/drawing/2014/main" id="{BC4E6E4C-DF06-1CF1-A123-504E1C7FB4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Google Shape;149;p7">
            <a:extLst>
              <a:ext uri="{FF2B5EF4-FFF2-40B4-BE49-F238E27FC236}">
                <a16:creationId xmlns:a16="http://schemas.microsoft.com/office/drawing/2014/main" id="{6B876A0C-C96E-2F26-7EB0-709FE92B82CC}"/>
              </a:ext>
            </a:extLst>
          </p:cNvPr>
          <p:cNvGrpSpPr/>
          <p:nvPr/>
        </p:nvGrpSpPr>
        <p:grpSpPr>
          <a:xfrm>
            <a:off x="0" y="354599"/>
            <a:ext cx="12192001" cy="6503401"/>
            <a:chOff x="0" y="354599"/>
            <a:chExt cx="12192001" cy="6503401"/>
          </a:xfrm>
        </p:grpSpPr>
        <p:pic>
          <p:nvPicPr>
            <p:cNvPr id="150" name="Google Shape;150;p7">
              <a:extLst>
                <a:ext uri="{FF2B5EF4-FFF2-40B4-BE49-F238E27FC236}">
                  <a16:creationId xmlns:a16="http://schemas.microsoft.com/office/drawing/2014/main" id="{BBE02F87-DE81-C3FD-79C7-03E182A06880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640033" y="354599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" name="Google Shape;151;p7">
              <a:extLst>
                <a:ext uri="{FF2B5EF4-FFF2-40B4-BE49-F238E27FC236}">
                  <a16:creationId xmlns:a16="http://schemas.microsoft.com/office/drawing/2014/main" id="{CB35C7D8-55E3-B185-B8F2-26FE2BDDB4E9}"/>
                </a:ext>
              </a:extLst>
            </p:cNvPr>
            <p:cNvSpPr/>
            <p:nvPr/>
          </p:nvSpPr>
          <p:spPr>
            <a:xfrm>
              <a:off x="30819" y="828643"/>
              <a:ext cx="5188453" cy="198773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7">
              <a:extLst>
                <a:ext uri="{FF2B5EF4-FFF2-40B4-BE49-F238E27FC236}">
                  <a16:creationId xmlns:a16="http://schemas.microsoft.com/office/drawing/2014/main" id="{7471211E-BD08-F8EC-B26A-98C82B69E31F}"/>
                </a:ext>
              </a:extLst>
            </p:cNvPr>
            <p:cNvSpPr/>
            <p:nvPr/>
          </p:nvSpPr>
          <p:spPr>
            <a:xfrm>
              <a:off x="5219272" y="828642"/>
              <a:ext cx="5188453" cy="198773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7">
              <a:extLst>
                <a:ext uri="{FF2B5EF4-FFF2-40B4-BE49-F238E27FC236}">
                  <a16:creationId xmlns:a16="http://schemas.microsoft.com/office/drawing/2014/main" id="{29643071-6F8D-CF5C-5CA8-9A4156BBB524}"/>
                </a:ext>
              </a:extLst>
            </p:cNvPr>
            <p:cNvSpPr/>
            <p:nvPr/>
          </p:nvSpPr>
          <p:spPr>
            <a:xfrm>
              <a:off x="0" y="6529226"/>
              <a:ext cx="6123398" cy="328774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7">
              <a:extLst>
                <a:ext uri="{FF2B5EF4-FFF2-40B4-BE49-F238E27FC236}">
                  <a16:creationId xmlns:a16="http://schemas.microsoft.com/office/drawing/2014/main" id="{67AEAED0-284A-D333-8E7F-40D293C63FA3}"/>
                </a:ext>
              </a:extLst>
            </p:cNvPr>
            <p:cNvSpPr/>
            <p:nvPr/>
          </p:nvSpPr>
          <p:spPr>
            <a:xfrm>
              <a:off x="6123399" y="6529226"/>
              <a:ext cx="6068602" cy="32877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" name="Google Shape;620;g1dd03bb358e_0_284">
            <a:extLst>
              <a:ext uri="{FF2B5EF4-FFF2-40B4-BE49-F238E27FC236}">
                <a16:creationId xmlns:a16="http://schemas.microsoft.com/office/drawing/2014/main" id="{5D3ABDE1-634E-5C50-E41A-F6B61D593413}"/>
              </a:ext>
            </a:extLst>
          </p:cNvPr>
          <p:cNvSpPr txBox="1"/>
          <p:nvPr/>
        </p:nvSpPr>
        <p:spPr>
          <a:xfrm>
            <a:off x="1652587" y="525457"/>
            <a:ext cx="1440000" cy="431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8" name="Diagrama 37">
            <a:extLst>
              <a:ext uri="{FF2B5EF4-FFF2-40B4-BE49-F238E27FC236}">
                <a16:creationId xmlns:a16="http://schemas.microsoft.com/office/drawing/2014/main" id="{312EE00A-0EE8-723A-2615-1503DB0986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95438408"/>
              </p:ext>
            </p:extLst>
          </p:nvPr>
        </p:nvGraphicFramePr>
        <p:xfrm>
          <a:off x="30819" y="957157"/>
          <a:ext cx="8939213" cy="40687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Google Shape;633;g1dd03bb358e_0_284">
            <a:extLst>
              <a:ext uri="{FF2B5EF4-FFF2-40B4-BE49-F238E27FC236}">
                <a16:creationId xmlns:a16="http://schemas.microsoft.com/office/drawing/2014/main" id="{821B953E-25C7-438C-0F88-73FFE0010A5D}"/>
              </a:ext>
            </a:extLst>
          </p:cNvPr>
          <p:cNvSpPr txBox="1"/>
          <p:nvPr/>
        </p:nvSpPr>
        <p:spPr>
          <a:xfrm rot="5400000">
            <a:off x="5302484" y="-3871315"/>
            <a:ext cx="738633" cy="8661280"/>
          </a:xfrm>
          <a:prstGeom prst="rect">
            <a:avLst/>
          </a:prstGeom>
          <a:noFill/>
          <a:ln>
            <a:noFill/>
          </a:ln>
        </p:spPr>
        <p:txBody>
          <a:bodyPr spcFirstLastPara="1" vert="vert270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C1D"/>
              </a:buClr>
              <a:buSzPts val="3600"/>
              <a:buFont typeface="Arial"/>
              <a:buNone/>
            </a:pPr>
            <a:r>
              <a:rPr lang="en-US" sz="3600" b="1" dirty="0">
                <a:solidFill>
                  <a:schemeClr val="tx1"/>
                </a:solidFill>
              </a:rPr>
              <a:t>OFERTA EDUCATIVA</a:t>
            </a:r>
            <a:endParaRPr sz="4800" b="1" i="0" u="none" strike="noStrike" cap="none" dirty="0">
              <a:solidFill>
                <a:schemeClr val="tx1"/>
              </a:solidFill>
              <a:sym typeface="Arial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723DE294-78D3-A40C-732D-A98CA432B3AF}"/>
              </a:ext>
            </a:extLst>
          </p:cNvPr>
          <p:cNvGrpSpPr/>
          <p:nvPr/>
        </p:nvGrpSpPr>
        <p:grpSpPr>
          <a:xfrm>
            <a:off x="2543175" y="1363730"/>
            <a:ext cx="2676000" cy="2644629"/>
            <a:chOff x="1521789" y="396395"/>
            <a:chExt cx="2846951" cy="2644629"/>
          </a:xfrm>
          <a:solidFill>
            <a:schemeClr val="accent3">
              <a:lumMod val="40000"/>
              <a:lumOff val="60000"/>
            </a:schemeClr>
          </a:solidFill>
        </p:grpSpPr>
        <p:sp>
          <p:nvSpPr>
            <p:cNvPr id="4" name="Flecha: a la derecha 3">
              <a:extLst>
                <a:ext uri="{FF2B5EF4-FFF2-40B4-BE49-F238E27FC236}">
                  <a16:creationId xmlns:a16="http://schemas.microsoft.com/office/drawing/2014/main" id="{9CE578A5-ECAD-70E3-1471-39CA1F27A32E}"/>
                </a:ext>
              </a:extLst>
            </p:cNvPr>
            <p:cNvSpPr/>
            <p:nvPr/>
          </p:nvSpPr>
          <p:spPr>
            <a:xfrm>
              <a:off x="1521789" y="396395"/>
              <a:ext cx="2846951" cy="2644629"/>
            </a:xfrm>
            <a:prstGeom prst="rightArrow">
              <a:avLst>
                <a:gd name="adj1" fmla="val 70000"/>
                <a:gd name="adj2" fmla="val 50000"/>
              </a:avLst>
            </a:prstGeom>
            <a:grpFill/>
          </p:spPr>
          <p:style>
            <a:lnRef idx="2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" name="Flecha: a la derecha 4">
              <a:extLst>
                <a:ext uri="{FF2B5EF4-FFF2-40B4-BE49-F238E27FC236}">
                  <a16:creationId xmlns:a16="http://schemas.microsoft.com/office/drawing/2014/main" id="{2F50B7C9-914D-9109-6502-87A9A15E01B6}"/>
                </a:ext>
              </a:extLst>
            </p:cNvPr>
            <p:cNvSpPr txBox="1"/>
            <p:nvPr/>
          </p:nvSpPr>
          <p:spPr>
            <a:xfrm>
              <a:off x="2233527" y="1095040"/>
              <a:ext cx="1387888" cy="115231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100" tIns="9525" rIns="19050" bIns="9525" numCol="1" spcCol="1270" anchor="ctr" anchorCtr="0">
              <a:noAutofit/>
            </a:bodyPr>
            <a:lstStyle/>
            <a:p>
              <a:pPr marL="114300" lvl="1" indent="-114300" algn="l" defTabSz="666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s-ES" sz="1500" kern="1200" dirty="0"/>
                <a:t>BASICA PRIMARIA</a:t>
              </a:r>
            </a:p>
          </p:txBody>
        </p:sp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id="{7229A682-46BD-CC2B-C8EE-ED3742085476}"/>
              </a:ext>
            </a:extLst>
          </p:cNvPr>
          <p:cNvGrpSpPr/>
          <p:nvPr/>
        </p:nvGrpSpPr>
        <p:grpSpPr>
          <a:xfrm>
            <a:off x="5002800" y="1363729"/>
            <a:ext cx="2676000" cy="2644629"/>
            <a:chOff x="1521789" y="396395"/>
            <a:chExt cx="2846951" cy="2644629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7" name="Flecha: a la derecha 6">
              <a:extLst>
                <a:ext uri="{FF2B5EF4-FFF2-40B4-BE49-F238E27FC236}">
                  <a16:creationId xmlns:a16="http://schemas.microsoft.com/office/drawing/2014/main" id="{217769B2-87DB-D345-26E0-DAF9A05DB117}"/>
                </a:ext>
              </a:extLst>
            </p:cNvPr>
            <p:cNvSpPr/>
            <p:nvPr/>
          </p:nvSpPr>
          <p:spPr>
            <a:xfrm>
              <a:off x="1521789" y="396395"/>
              <a:ext cx="2846951" cy="2644629"/>
            </a:xfrm>
            <a:prstGeom prst="rightArrow">
              <a:avLst>
                <a:gd name="adj1" fmla="val 70000"/>
                <a:gd name="adj2" fmla="val 50000"/>
              </a:avLst>
            </a:prstGeom>
            <a:grpFill/>
          </p:spPr>
          <p:style>
            <a:lnRef idx="2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Flecha: a la derecha 4">
              <a:extLst>
                <a:ext uri="{FF2B5EF4-FFF2-40B4-BE49-F238E27FC236}">
                  <a16:creationId xmlns:a16="http://schemas.microsoft.com/office/drawing/2014/main" id="{7C3872AA-3631-2BF8-EA3D-1B550A3821B6}"/>
                </a:ext>
              </a:extLst>
            </p:cNvPr>
            <p:cNvSpPr txBox="1"/>
            <p:nvPr/>
          </p:nvSpPr>
          <p:spPr>
            <a:xfrm>
              <a:off x="2233527" y="1095040"/>
              <a:ext cx="1387888" cy="115231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100" tIns="9525" rIns="19050" bIns="9525" numCol="1" spcCol="1270" anchor="ctr" anchorCtr="0">
              <a:noAutofit/>
            </a:bodyPr>
            <a:lstStyle/>
            <a:p>
              <a:pPr marL="114300" lvl="1" indent="-114300" algn="l" defTabSz="666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s-ES" sz="1500" kern="1200" dirty="0"/>
                <a:t>BASICA SECUNDARI</a:t>
              </a:r>
            </a:p>
          </p:txBody>
        </p:sp>
      </p:grpSp>
      <p:grpSp>
        <p:nvGrpSpPr>
          <p:cNvPr id="9" name="Grupo 8">
            <a:extLst>
              <a:ext uri="{FF2B5EF4-FFF2-40B4-BE49-F238E27FC236}">
                <a16:creationId xmlns:a16="http://schemas.microsoft.com/office/drawing/2014/main" id="{59A61905-3CB0-79BF-EBC6-2B17C1CFA59A}"/>
              </a:ext>
            </a:extLst>
          </p:cNvPr>
          <p:cNvGrpSpPr/>
          <p:nvPr/>
        </p:nvGrpSpPr>
        <p:grpSpPr>
          <a:xfrm>
            <a:off x="7370265" y="1363728"/>
            <a:ext cx="4728665" cy="2644629"/>
            <a:chOff x="1521789" y="396395"/>
            <a:chExt cx="2846951" cy="2644629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10" name="Flecha: a la derecha 9">
              <a:extLst>
                <a:ext uri="{FF2B5EF4-FFF2-40B4-BE49-F238E27FC236}">
                  <a16:creationId xmlns:a16="http://schemas.microsoft.com/office/drawing/2014/main" id="{9360D4BE-7232-DE31-7CA6-43D7740B034B}"/>
                </a:ext>
              </a:extLst>
            </p:cNvPr>
            <p:cNvSpPr/>
            <p:nvPr/>
          </p:nvSpPr>
          <p:spPr>
            <a:xfrm>
              <a:off x="1521789" y="396395"/>
              <a:ext cx="2846951" cy="2644629"/>
            </a:xfrm>
            <a:prstGeom prst="rightArrow">
              <a:avLst>
                <a:gd name="adj1" fmla="val 70000"/>
                <a:gd name="adj2" fmla="val 50000"/>
              </a:avLst>
            </a:prstGeom>
            <a:grpFill/>
          </p:spPr>
          <p:style>
            <a:lnRef idx="2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Flecha: a la derecha 4">
              <a:extLst>
                <a:ext uri="{FF2B5EF4-FFF2-40B4-BE49-F238E27FC236}">
                  <a16:creationId xmlns:a16="http://schemas.microsoft.com/office/drawing/2014/main" id="{C6E39691-16DB-B510-7DD5-C7AF04CE90C5}"/>
                </a:ext>
              </a:extLst>
            </p:cNvPr>
            <p:cNvSpPr txBox="1"/>
            <p:nvPr/>
          </p:nvSpPr>
          <p:spPr>
            <a:xfrm>
              <a:off x="1739755" y="793090"/>
              <a:ext cx="2040284" cy="1851241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100" tIns="9525" rIns="19050" bIns="9525" numCol="1" spcCol="1270" anchor="ctr" anchorCtr="0">
              <a:noAutofit/>
            </a:bodyPr>
            <a:lstStyle/>
            <a:p>
              <a:pPr marL="114300" lvl="1" indent="-114300" algn="l" defTabSz="666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s-ES" sz="1500" kern="1200" dirty="0"/>
                <a:t>MEDIA ACADEMICA CON PROFUNDIZACIÓN: </a:t>
              </a:r>
            </a:p>
            <a:p>
              <a:pPr marL="342900" lvl="1" indent="-342900" algn="l" defTabSz="666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AutoNum type="alphaUcPeriod"/>
              </a:pPr>
              <a:r>
                <a:rPr lang="es-ES" sz="1500" kern="1200" dirty="0"/>
                <a:t>PREPARACIÓN PRUEBAS SABER 11</a:t>
              </a:r>
            </a:p>
            <a:p>
              <a:pPr marL="342900" lvl="1" indent="-342900" defTabSz="666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AutoNum type="alphaUcPeriod"/>
              </a:pPr>
              <a:r>
                <a:rPr lang="es-ES" sz="1500" kern="1200" dirty="0"/>
                <a:t>TECNOLOGIA E INFORMATICA PARA PARA EL DESARROLLO DEL PENSAMIENTO</a:t>
              </a:r>
            </a:p>
            <a:p>
              <a:pPr marL="342900" lvl="1" indent="-342900" defTabSz="666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AutoNum type="alphaUcPeriod"/>
              </a:pPr>
              <a:r>
                <a:rPr lang="es-ES" sz="1500" kern="1200" dirty="0"/>
                <a:t>COMPUTACIONAL.</a:t>
              </a:r>
            </a:p>
          </p:txBody>
        </p:sp>
      </p:grpSp>
      <p:graphicFrame>
        <p:nvGraphicFramePr>
          <p:cNvPr id="12" name="Diagrama 11">
            <a:extLst>
              <a:ext uri="{FF2B5EF4-FFF2-40B4-BE49-F238E27FC236}">
                <a16:creationId xmlns:a16="http://schemas.microsoft.com/office/drawing/2014/main" id="{23C8059B-7C25-CE01-B624-D63C62A49A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14964162"/>
              </p:ext>
            </p:extLst>
          </p:nvPr>
        </p:nvGraphicFramePr>
        <p:xfrm>
          <a:off x="331786" y="4547434"/>
          <a:ext cx="11326813" cy="19983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13" name="Google Shape;633;g1dd03bb358e_0_284">
            <a:extLst>
              <a:ext uri="{FF2B5EF4-FFF2-40B4-BE49-F238E27FC236}">
                <a16:creationId xmlns:a16="http://schemas.microsoft.com/office/drawing/2014/main" id="{241B05B2-081C-9A7F-AF12-1E65FF23DB2F}"/>
              </a:ext>
            </a:extLst>
          </p:cNvPr>
          <p:cNvSpPr txBox="1"/>
          <p:nvPr/>
        </p:nvSpPr>
        <p:spPr>
          <a:xfrm rot="5400000">
            <a:off x="5394815" y="-152525"/>
            <a:ext cx="553968" cy="8661280"/>
          </a:xfrm>
          <a:prstGeom prst="rect">
            <a:avLst/>
          </a:prstGeom>
          <a:noFill/>
          <a:ln>
            <a:noFill/>
          </a:ln>
        </p:spPr>
        <p:txBody>
          <a:bodyPr spcFirstLastPara="1" vert="vert270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C1D"/>
              </a:buClr>
              <a:buSzPts val="3600"/>
              <a:buFont typeface="Arial"/>
              <a:buNone/>
            </a:pPr>
            <a:r>
              <a:rPr lang="en-US" sz="2400" b="1" dirty="0">
                <a:solidFill>
                  <a:schemeClr val="tx1"/>
                </a:solidFill>
              </a:rPr>
              <a:t>JORNADAS</a:t>
            </a:r>
            <a:endParaRPr sz="3600" b="1" i="0" u="none" strike="noStrike" cap="none" dirty="0">
              <a:solidFill>
                <a:schemeClr val="tx1"/>
              </a:solidFill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430829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>
          <a:extLst>
            <a:ext uri="{FF2B5EF4-FFF2-40B4-BE49-F238E27FC236}">
              <a16:creationId xmlns:a16="http://schemas.microsoft.com/office/drawing/2014/main" id="{0A3C8706-0E57-E61C-F3A4-1DD3C5545F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7">
            <a:extLst>
              <a:ext uri="{FF2B5EF4-FFF2-40B4-BE49-F238E27FC236}">
                <a16:creationId xmlns:a16="http://schemas.microsoft.com/office/drawing/2014/main" id="{A7767DFB-B57D-F49F-248F-CC85EADE4825}"/>
              </a:ext>
            </a:extLst>
          </p:cNvPr>
          <p:cNvSpPr txBox="1"/>
          <p:nvPr/>
        </p:nvSpPr>
        <p:spPr>
          <a:xfrm>
            <a:off x="1634159" y="3098037"/>
            <a:ext cx="892368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40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Presentación de Informe de Gestión 2024</a:t>
            </a:r>
            <a:endParaRPr sz="40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9" name="Google Shape;149;p7">
            <a:extLst>
              <a:ext uri="{FF2B5EF4-FFF2-40B4-BE49-F238E27FC236}">
                <a16:creationId xmlns:a16="http://schemas.microsoft.com/office/drawing/2014/main" id="{D6A32BC9-169A-3DB6-4BEF-20CA8A980372}"/>
              </a:ext>
            </a:extLst>
          </p:cNvPr>
          <p:cNvGrpSpPr/>
          <p:nvPr/>
        </p:nvGrpSpPr>
        <p:grpSpPr>
          <a:xfrm>
            <a:off x="0" y="354599"/>
            <a:ext cx="12192001" cy="6503401"/>
            <a:chOff x="0" y="354599"/>
            <a:chExt cx="12192001" cy="6503401"/>
          </a:xfrm>
        </p:grpSpPr>
        <p:pic>
          <p:nvPicPr>
            <p:cNvPr id="150" name="Google Shape;150;p7">
              <a:extLst>
                <a:ext uri="{FF2B5EF4-FFF2-40B4-BE49-F238E27FC236}">
                  <a16:creationId xmlns:a16="http://schemas.microsoft.com/office/drawing/2014/main" id="{FEDD9CDE-698D-BE25-D147-5418F53CE852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640033" y="354599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" name="Google Shape;151;p7">
              <a:extLst>
                <a:ext uri="{FF2B5EF4-FFF2-40B4-BE49-F238E27FC236}">
                  <a16:creationId xmlns:a16="http://schemas.microsoft.com/office/drawing/2014/main" id="{C41AEA3F-E8C7-1207-5836-846B067AC31D}"/>
                </a:ext>
              </a:extLst>
            </p:cNvPr>
            <p:cNvSpPr/>
            <p:nvPr/>
          </p:nvSpPr>
          <p:spPr>
            <a:xfrm>
              <a:off x="30819" y="828643"/>
              <a:ext cx="5188453" cy="198773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7">
              <a:extLst>
                <a:ext uri="{FF2B5EF4-FFF2-40B4-BE49-F238E27FC236}">
                  <a16:creationId xmlns:a16="http://schemas.microsoft.com/office/drawing/2014/main" id="{2E5D4A80-9C13-7BFA-48A5-D9502B25797D}"/>
                </a:ext>
              </a:extLst>
            </p:cNvPr>
            <p:cNvSpPr/>
            <p:nvPr/>
          </p:nvSpPr>
          <p:spPr>
            <a:xfrm>
              <a:off x="5219272" y="828642"/>
              <a:ext cx="5188453" cy="198773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7">
              <a:extLst>
                <a:ext uri="{FF2B5EF4-FFF2-40B4-BE49-F238E27FC236}">
                  <a16:creationId xmlns:a16="http://schemas.microsoft.com/office/drawing/2014/main" id="{761CDFF1-3188-9BA8-AE07-56AB08979A91}"/>
                </a:ext>
              </a:extLst>
            </p:cNvPr>
            <p:cNvSpPr/>
            <p:nvPr/>
          </p:nvSpPr>
          <p:spPr>
            <a:xfrm>
              <a:off x="0" y="6529226"/>
              <a:ext cx="6123398" cy="328774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7">
              <a:extLst>
                <a:ext uri="{FF2B5EF4-FFF2-40B4-BE49-F238E27FC236}">
                  <a16:creationId xmlns:a16="http://schemas.microsoft.com/office/drawing/2014/main" id="{95A7AC62-BF84-6655-ED47-A66017280D60}"/>
                </a:ext>
              </a:extLst>
            </p:cNvPr>
            <p:cNvSpPr/>
            <p:nvPr/>
          </p:nvSpPr>
          <p:spPr>
            <a:xfrm>
              <a:off x="6123399" y="6529226"/>
              <a:ext cx="6068602" cy="32877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" name="Google Shape;620;g1dd03bb358e_0_284">
            <a:extLst>
              <a:ext uri="{FF2B5EF4-FFF2-40B4-BE49-F238E27FC236}">
                <a16:creationId xmlns:a16="http://schemas.microsoft.com/office/drawing/2014/main" id="{8DA317CC-55D4-BC24-86FF-2080D9D7BFC7}"/>
              </a:ext>
            </a:extLst>
          </p:cNvPr>
          <p:cNvSpPr txBox="1"/>
          <p:nvPr/>
        </p:nvSpPr>
        <p:spPr>
          <a:xfrm>
            <a:off x="1652587" y="1268412"/>
            <a:ext cx="1440000" cy="431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668;g1dd10470ec2_1_0">
            <a:extLst>
              <a:ext uri="{FF2B5EF4-FFF2-40B4-BE49-F238E27FC236}">
                <a16:creationId xmlns:a16="http://schemas.microsoft.com/office/drawing/2014/main" id="{F217C3B2-6E28-B496-0990-60CE001B54E5}"/>
              </a:ext>
            </a:extLst>
          </p:cNvPr>
          <p:cNvSpPr/>
          <p:nvPr/>
        </p:nvSpPr>
        <p:spPr>
          <a:xfrm>
            <a:off x="4327530" y="1825712"/>
            <a:ext cx="4572000" cy="3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633;g1dd03bb358e_0_284">
            <a:extLst>
              <a:ext uri="{FF2B5EF4-FFF2-40B4-BE49-F238E27FC236}">
                <a16:creationId xmlns:a16="http://schemas.microsoft.com/office/drawing/2014/main" id="{4F2EED65-4446-AE90-5A0F-E08F0D55FDD5}"/>
              </a:ext>
            </a:extLst>
          </p:cNvPr>
          <p:cNvSpPr txBox="1"/>
          <p:nvPr/>
        </p:nvSpPr>
        <p:spPr>
          <a:xfrm rot="5400000">
            <a:off x="5585488" y="-4023873"/>
            <a:ext cx="677078" cy="8923682"/>
          </a:xfrm>
          <a:prstGeom prst="rect">
            <a:avLst/>
          </a:prstGeom>
          <a:noFill/>
          <a:ln>
            <a:noFill/>
          </a:ln>
        </p:spPr>
        <p:txBody>
          <a:bodyPr spcFirstLastPara="1" vert="vert270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C1D"/>
              </a:buClr>
              <a:buSzPts val="3600"/>
              <a:buFont typeface="Arial"/>
              <a:buNone/>
            </a:pPr>
            <a:r>
              <a:rPr lang="en-US" sz="3200" b="1" dirty="0">
                <a:solidFill>
                  <a:schemeClr val="tx1"/>
                </a:solidFill>
              </a:rPr>
              <a:t>MALLA CURRICULAR EDUCACIÓN INICIAL</a:t>
            </a:r>
            <a:endParaRPr sz="3200" b="1" i="0" u="none" strike="noStrike" cap="none" dirty="0">
              <a:solidFill>
                <a:schemeClr val="tx1"/>
              </a:solidFill>
              <a:sym typeface="Arial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33D5C27-F6FA-2C84-198E-4AA14E344E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3951" y="1268412"/>
            <a:ext cx="9302684" cy="4759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403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>
          <a:extLst>
            <a:ext uri="{FF2B5EF4-FFF2-40B4-BE49-F238E27FC236}">
              <a16:creationId xmlns:a16="http://schemas.microsoft.com/office/drawing/2014/main" id="{36FBFCE9-128F-4830-04DD-284CE8F07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7">
            <a:extLst>
              <a:ext uri="{FF2B5EF4-FFF2-40B4-BE49-F238E27FC236}">
                <a16:creationId xmlns:a16="http://schemas.microsoft.com/office/drawing/2014/main" id="{ADD6302C-3AED-B0CA-5CEC-B5BE034305F8}"/>
              </a:ext>
            </a:extLst>
          </p:cNvPr>
          <p:cNvSpPr txBox="1"/>
          <p:nvPr/>
        </p:nvSpPr>
        <p:spPr>
          <a:xfrm>
            <a:off x="1634159" y="3098037"/>
            <a:ext cx="892368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40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Presentación de Informe de Gestión 2024</a:t>
            </a:r>
            <a:endParaRPr sz="40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9" name="Google Shape;149;p7">
            <a:extLst>
              <a:ext uri="{FF2B5EF4-FFF2-40B4-BE49-F238E27FC236}">
                <a16:creationId xmlns:a16="http://schemas.microsoft.com/office/drawing/2014/main" id="{B72FFC7C-28AB-F5B7-CA58-181921C62522}"/>
              </a:ext>
            </a:extLst>
          </p:cNvPr>
          <p:cNvGrpSpPr/>
          <p:nvPr/>
        </p:nvGrpSpPr>
        <p:grpSpPr>
          <a:xfrm>
            <a:off x="0" y="354599"/>
            <a:ext cx="12192001" cy="6503401"/>
            <a:chOff x="0" y="354599"/>
            <a:chExt cx="12192001" cy="6503401"/>
          </a:xfrm>
        </p:grpSpPr>
        <p:pic>
          <p:nvPicPr>
            <p:cNvPr id="150" name="Google Shape;150;p7">
              <a:extLst>
                <a:ext uri="{FF2B5EF4-FFF2-40B4-BE49-F238E27FC236}">
                  <a16:creationId xmlns:a16="http://schemas.microsoft.com/office/drawing/2014/main" id="{4CDA7437-3CC8-53BE-83DC-95A038441AF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640033" y="354599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" name="Google Shape;151;p7">
              <a:extLst>
                <a:ext uri="{FF2B5EF4-FFF2-40B4-BE49-F238E27FC236}">
                  <a16:creationId xmlns:a16="http://schemas.microsoft.com/office/drawing/2014/main" id="{0DC2DD92-1EFE-5366-BF9D-8CCE48296941}"/>
                </a:ext>
              </a:extLst>
            </p:cNvPr>
            <p:cNvSpPr/>
            <p:nvPr/>
          </p:nvSpPr>
          <p:spPr>
            <a:xfrm>
              <a:off x="30819" y="828643"/>
              <a:ext cx="5188453" cy="198773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7">
              <a:extLst>
                <a:ext uri="{FF2B5EF4-FFF2-40B4-BE49-F238E27FC236}">
                  <a16:creationId xmlns:a16="http://schemas.microsoft.com/office/drawing/2014/main" id="{CB785273-793D-AFA8-D7A7-ABA321E58C98}"/>
                </a:ext>
              </a:extLst>
            </p:cNvPr>
            <p:cNvSpPr/>
            <p:nvPr/>
          </p:nvSpPr>
          <p:spPr>
            <a:xfrm>
              <a:off x="5219272" y="828642"/>
              <a:ext cx="5188453" cy="198773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7">
              <a:extLst>
                <a:ext uri="{FF2B5EF4-FFF2-40B4-BE49-F238E27FC236}">
                  <a16:creationId xmlns:a16="http://schemas.microsoft.com/office/drawing/2014/main" id="{D0B2CB51-7C7F-B762-A2E0-3D3C63552CD6}"/>
                </a:ext>
              </a:extLst>
            </p:cNvPr>
            <p:cNvSpPr/>
            <p:nvPr/>
          </p:nvSpPr>
          <p:spPr>
            <a:xfrm>
              <a:off x="0" y="6529226"/>
              <a:ext cx="6123398" cy="328774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7">
              <a:extLst>
                <a:ext uri="{FF2B5EF4-FFF2-40B4-BE49-F238E27FC236}">
                  <a16:creationId xmlns:a16="http://schemas.microsoft.com/office/drawing/2014/main" id="{E953A830-F367-5DF8-F27B-2BDA0E3DD87F}"/>
                </a:ext>
              </a:extLst>
            </p:cNvPr>
            <p:cNvSpPr/>
            <p:nvPr/>
          </p:nvSpPr>
          <p:spPr>
            <a:xfrm>
              <a:off x="6123399" y="6529226"/>
              <a:ext cx="6068602" cy="32877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" name="Google Shape;620;g1dd03bb358e_0_284">
            <a:extLst>
              <a:ext uri="{FF2B5EF4-FFF2-40B4-BE49-F238E27FC236}">
                <a16:creationId xmlns:a16="http://schemas.microsoft.com/office/drawing/2014/main" id="{6FFBFB90-EBDF-EC18-3B9F-B80FAFB85254}"/>
              </a:ext>
            </a:extLst>
          </p:cNvPr>
          <p:cNvSpPr txBox="1"/>
          <p:nvPr/>
        </p:nvSpPr>
        <p:spPr>
          <a:xfrm>
            <a:off x="1652587" y="1268412"/>
            <a:ext cx="1440000" cy="431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668;g1dd10470ec2_1_0">
            <a:extLst>
              <a:ext uri="{FF2B5EF4-FFF2-40B4-BE49-F238E27FC236}">
                <a16:creationId xmlns:a16="http://schemas.microsoft.com/office/drawing/2014/main" id="{A6800752-D22C-64F5-CB44-18A6170441EA}"/>
              </a:ext>
            </a:extLst>
          </p:cNvPr>
          <p:cNvSpPr/>
          <p:nvPr/>
        </p:nvSpPr>
        <p:spPr>
          <a:xfrm>
            <a:off x="4327530" y="1825712"/>
            <a:ext cx="4572000" cy="3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633;g1dd03bb358e_0_284">
            <a:extLst>
              <a:ext uri="{FF2B5EF4-FFF2-40B4-BE49-F238E27FC236}">
                <a16:creationId xmlns:a16="http://schemas.microsoft.com/office/drawing/2014/main" id="{BCE1C66A-2FF8-24CF-59D0-A1BC6E8A0771}"/>
              </a:ext>
            </a:extLst>
          </p:cNvPr>
          <p:cNvSpPr txBox="1"/>
          <p:nvPr/>
        </p:nvSpPr>
        <p:spPr>
          <a:xfrm rot="5400000">
            <a:off x="5192040" y="-4023873"/>
            <a:ext cx="492412" cy="8923682"/>
          </a:xfrm>
          <a:prstGeom prst="rect">
            <a:avLst/>
          </a:prstGeom>
          <a:noFill/>
          <a:ln>
            <a:noFill/>
          </a:ln>
        </p:spPr>
        <p:txBody>
          <a:bodyPr spcFirstLastPara="1" vert="vert270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C1D"/>
              </a:buClr>
              <a:buSzPts val="3600"/>
              <a:buFont typeface="Arial"/>
              <a:buNone/>
            </a:pPr>
            <a:r>
              <a:rPr lang="en-US" sz="2000" b="1" dirty="0">
                <a:solidFill>
                  <a:schemeClr val="tx1"/>
                </a:solidFill>
              </a:rPr>
              <a:t>MALLA CURRICULAR BÁSICA PRIMARIA</a:t>
            </a:r>
            <a:endParaRPr sz="2000" b="1" i="0" u="none" strike="noStrike" cap="none" dirty="0">
              <a:solidFill>
                <a:schemeClr val="tx1"/>
              </a:solidFill>
              <a:sym typeface="Arial"/>
            </a:endParaRP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9F1EDEA9-63B4-F512-32C7-EF3979B633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657770"/>
              </p:ext>
            </p:extLst>
          </p:nvPr>
        </p:nvGraphicFramePr>
        <p:xfrm>
          <a:off x="1860555" y="1382574"/>
          <a:ext cx="8547170" cy="4826184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7167708">
                  <a:extLst>
                    <a:ext uri="{9D8B030D-6E8A-4147-A177-3AD203B41FA5}">
                      <a16:colId xmlns:a16="http://schemas.microsoft.com/office/drawing/2014/main" val="4062992367"/>
                    </a:ext>
                  </a:extLst>
                </a:gridCol>
                <a:gridCol w="1379462">
                  <a:extLst>
                    <a:ext uri="{9D8B030D-6E8A-4147-A177-3AD203B41FA5}">
                      <a16:colId xmlns:a16="http://schemas.microsoft.com/office/drawing/2014/main" val="568714525"/>
                    </a:ext>
                  </a:extLst>
                </a:gridCol>
              </a:tblGrid>
              <a:tr h="446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es-ES" sz="2400" b="1" dirty="0">
                          <a:effectLst/>
                        </a:rPr>
                        <a:t>ÁREAS</a:t>
                      </a:r>
                      <a:endParaRPr lang="es-ES" sz="2000" b="1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es-ES" sz="2400" b="1" dirty="0">
                          <a:effectLst/>
                        </a:rPr>
                        <a:t>HORAS</a:t>
                      </a:r>
                      <a:endParaRPr lang="es-ES" sz="2000" b="1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84375640"/>
                  </a:ext>
                </a:extLst>
              </a:tr>
              <a:tr h="446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es-ES" sz="2400">
                          <a:effectLst/>
                        </a:rPr>
                        <a:t>MATEMÁTICAS</a:t>
                      </a:r>
                      <a:endParaRPr lang="es-ES" sz="2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s-ES" sz="2400">
                          <a:effectLst/>
                        </a:rPr>
                        <a:t>4</a:t>
                      </a:r>
                      <a:endParaRPr lang="es-ES" sz="2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75613623"/>
                  </a:ext>
                </a:extLst>
              </a:tr>
              <a:tr h="446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es-ES" sz="2400">
                          <a:effectLst/>
                        </a:rPr>
                        <a:t>C. NATURALES</a:t>
                      </a:r>
                      <a:endParaRPr lang="es-ES" sz="2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s-ES" sz="2400">
                          <a:effectLst/>
                        </a:rPr>
                        <a:t>4</a:t>
                      </a:r>
                      <a:endParaRPr lang="es-ES" sz="2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8385286"/>
                  </a:ext>
                </a:extLst>
              </a:tr>
              <a:tr h="446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es-ES" sz="2400">
                          <a:effectLst/>
                        </a:rPr>
                        <a:t>C. SOCIALES Y COMPETENCIAS CIUDADANAS</a:t>
                      </a:r>
                      <a:endParaRPr lang="es-ES" sz="2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s-ES" sz="2400">
                          <a:effectLst/>
                        </a:rPr>
                        <a:t>4</a:t>
                      </a:r>
                      <a:endParaRPr lang="es-ES" sz="2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75909290"/>
                  </a:ext>
                </a:extLst>
              </a:tr>
              <a:tr h="446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es-ES" sz="2400">
                          <a:effectLst/>
                        </a:rPr>
                        <a:t>HUMANIDADES</a:t>
                      </a:r>
                      <a:endParaRPr lang="es-ES" sz="2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s-ES" sz="2400">
                          <a:effectLst/>
                        </a:rPr>
                        <a:t>6</a:t>
                      </a:r>
                      <a:endParaRPr lang="es-ES" sz="2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15054050"/>
                  </a:ext>
                </a:extLst>
              </a:tr>
              <a:tr h="446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es-ES" sz="2400">
                          <a:effectLst/>
                        </a:rPr>
                        <a:t>EDU FISICA, RECREACION Y DEPORTE</a:t>
                      </a:r>
                      <a:endParaRPr lang="es-ES" sz="2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s-ES" sz="2400">
                          <a:effectLst/>
                        </a:rPr>
                        <a:t>2</a:t>
                      </a:r>
                      <a:endParaRPr lang="es-ES" sz="2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81037233"/>
                  </a:ext>
                </a:extLst>
              </a:tr>
              <a:tr h="446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es-ES" sz="2400">
                          <a:effectLst/>
                        </a:rPr>
                        <a:t>EDUCACIÓN ARTÍSTICA Y CULTURAL</a:t>
                      </a:r>
                      <a:endParaRPr lang="es-ES" sz="2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s-ES" sz="2400">
                          <a:effectLst/>
                        </a:rPr>
                        <a:t>1</a:t>
                      </a:r>
                      <a:endParaRPr lang="es-ES" sz="2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05057187"/>
                  </a:ext>
                </a:extLst>
              </a:tr>
              <a:tr h="446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es-ES" sz="2400">
                          <a:effectLst/>
                        </a:rPr>
                        <a:t>TECNOLOGIA E INFORMATICA</a:t>
                      </a:r>
                      <a:endParaRPr lang="es-ES" sz="2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s-ES" sz="2400">
                          <a:effectLst/>
                        </a:rPr>
                        <a:t>2</a:t>
                      </a:r>
                      <a:endParaRPr lang="es-ES" sz="2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52262076"/>
                  </a:ext>
                </a:extLst>
              </a:tr>
              <a:tr h="7826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es-ES" sz="2400">
                          <a:effectLst/>
                        </a:rPr>
                        <a:t>EDUCACION SOCIOEMOCIONAL (ETICA Y RELIGION)</a:t>
                      </a:r>
                      <a:endParaRPr lang="es-ES" sz="2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s-ES" sz="2400">
                          <a:effectLst/>
                        </a:rPr>
                        <a:t>2</a:t>
                      </a:r>
                      <a:endParaRPr lang="es-ES" sz="2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57497489"/>
                  </a:ext>
                </a:extLst>
              </a:tr>
              <a:tr h="446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es-ES" sz="2400">
                          <a:effectLst/>
                        </a:rPr>
                        <a:t>TOTAL</a:t>
                      </a:r>
                      <a:endParaRPr lang="es-ES" sz="2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s-ES" sz="2400" dirty="0">
                          <a:effectLst/>
                        </a:rPr>
                        <a:t>25</a:t>
                      </a:r>
                      <a:endParaRPr lang="es-ES" sz="2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648254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1393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>
          <a:extLst>
            <a:ext uri="{FF2B5EF4-FFF2-40B4-BE49-F238E27FC236}">
              <a16:creationId xmlns:a16="http://schemas.microsoft.com/office/drawing/2014/main" id="{8BD1B062-295E-61E5-1E19-7F2FE189DF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Google Shape;149;p7">
            <a:extLst>
              <a:ext uri="{FF2B5EF4-FFF2-40B4-BE49-F238E27FC236}">
                <a16:creationId xmlns:a16="http://schemas.microsoft.com/office/drawing/2014/main" id="{7625E5AE-B626-5A16-82D6-0419309F2DCA}"/>
              </a:ext>
            </a:extLst>
          </p:cNvPr>
          <p:cNvGrpSpPr/>
          <p:nvPr/>
        </p:nvGrpSpPr>
        <p:grpSpPr>
          <a:xfrm>
            <a:off x="0" y="354599"/>
            <a:ext cx="12192001" cy="6503401"/>
            <a:chOff x="0" y="354599"/>
            <a:chExt cx="12192001" cy="6503401"/>
          </a:xfrm>
        </p:grpSpPr>
        <p:pic>
          <p:nvPicPr>
            <p:cNvPr id="150" name="Google Shape;150;p7">
              <a:extLst>
                <a:ext uri="{FF2B5EF4-FFF2-40B4-BE49-F238E27FC236}">
                  <a16:creationId xmlns:a16="http://schemas.microsoft.com/office/drawing/2014/main" id="{3C16593C-FF53-7303-F15F-1CABEBEF7D28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640033" y="354599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" name="Google Shape;151;p7">
              <a:extLst>
                <a:ext uri="{FF2B5EF4-FFF2-40B4-BE49-F238E27FC236}">
                  <a16:creationId xmlns:a16="http://schemas.microsoft.com/office/drawing/2014/main" id="{008356F9-57BE-5D11-E07D-070D59E74916}"/>
                </a:ext>
              </a:extLst>
            </p:cNvPr>
            <p:cNvSpPr/>
            <p:nvPr/>
          </p:nvSpPr>
          <p:spPr>
            <a:xfrm>
              <a:off x="30819" y="828643"/>
              <a:ext cx="5188453" cy="198773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7">
              <a:extLst>
                <a:ext uri="{FF2B5EF4-FFF2-40B4-BE49-F238E27FC236}">
                  <a16:creationId xmlns:a16="http://schemas.microsoft.com/office/drawing/2014/main" id="{10AF9466-24C2-75DD-B80E-AE607D20EC56}"/>
                </a:ext>
              </a:extLst>
            </p:cNvPr>
            <p:cNvSpPr/>
            <p:nvPr/>
          </p:nvSpPr>
          <p:spPr>
            <a:xfrm>
              <a:off x="5219272" y="828642"/>
              <a:ext cx="5188453" cy="198773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7">
              <a:extLst>
                <a:ext uri="{FF2B5EF4-FFF2-40B4-BE49-F238E27FC236}">
                  <a16:creationId xmlns:a16="http://schemas.microsoft.com/office/drawing/2014/main" id="{3337946B-BCEF-DD56-2319-4F768BEDBB17}"/>
                </a:ext>
              </a:extLst>
            </p:cNvPr>
            <p:cNvSpPr/>
            <p:nvPr/>
          </p:nvSpPr>
          <p:spPr>
            <a:xfrm>
              <a:off x="0" y="6529226"/>
              <a:ext cx="6123398" cy="328774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7">
              <a:extLst>
                <a:ext uri="{FF2B5EF4-FFF2-40B4-BE49-F238E27FC236}">
                  <a16:creationId xmlns:a16="http://schemas.microsoft.com/office/drawing/2014/main" id="{D0E29D21-6A6F-BD12-103E-BAC5C8541241}"/>
                </a:ext>
              </a:extLst>
            </p:cNvPr>
            <p:cNvSpPr/>
            <p:nvPr/>
          </p:nvSpPr>
          <p:spPr>
            <a:xfrm>
              <a:off x="6123399" y="6529226"/>
              <a:ext cx="6068602" cy="32877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" name="Google Shape;620;g1dd03bb358e_0_284">
            <a:extLst>
              <a:ext uri="{FF2B5EF4-FFF2-40B4-BE49-F238E27FC236}">
                <a16:creationId xmlns:a16="http://schemas.microsoft.com/office/drawing/2014/main" id="{3DDE79CB-BD56-C5E1-9BAA-0B4AD07F34BC}"/>
              </a:ext>
            </a:extLst>
          </p:cNvPr>
          <p:cNvSpPr txBox="1"/>
          <p:nvPr/>
        </p:nvSpPr>
        <p:spPr>
          <a:xfrm>
            <a:off x="1652587" y="1268412"/>
            <a:ext cx="1440000" cy="431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633;g1dd03bb358e_0_284">
            <a:extLst>
              <a:ext uri="{FF2B5EF4-FFF2-40B4-BE49-F238E27FC236}">
                <a16:creationId xmlns:a16="http://schemas.microsoft.com/office/drawing/2014/main" id="{26ACD58E-7EE9-9880-0C86-9C18C5A5C49F}"/>
              </a:ext>
            </a:extLst>
          </p:cNvPr>
          <p:cNvSpPr txBox="1"/>
          <p:nvPr/>
        </p:nvSpPr>
        <p:spPr>
          <a:xfrm rot="5400000">
            <a:off x="5252789" y="-4192104"/>
            <a:ext cx="677078" cy="9232580"/>
          </a:xfrm>
          <a:prstGeom prst="rect">
            <a:avLst/>
          </a:prstGeom>
          <a:noFill/>
          <a:ln>
            <a:noFill/>
          </a:ln>
        </p:spPr>
        <p:txBody>
          <a:bodyPr spcFirstLastPara="1" vert="vert270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C1D"/>
              </a:buClr>
              <a:buSzPts val="3600"/>
              <a:buFont typeface="Arial"/>
              <a:buNone/>
            </a:pPr>
            <a:r>
              <a:rPr lang="en-US" sz="3200" b="1" dirty="0">
                <a:solidFill>
                  <a:schemeClr val="tx1"/>
                </a:solidFill>
              </a:rPr>
              <a:t>MALLA CURRICULAR BÁSICA SECUNDARIA</a:t>
            </a:r>
            <a:endParaRPr sz="3200" b="1" i="0" u="none" strike="noStrike" cap="none" dirty="0">
              <a:solidFill>
                <a:schemeClr val="tx1"/>
              </a:solidFill>
              <a:sym typeface="Arial"/>
            </a:endParaRP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D423AC98-E93C-9D52-B525-2A758722BB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2764128"/>
              </p:ext>
            </p:extLst>
          </p:nvPr>
        </p:nvGraphicFramePr>
        <p:xfrm>
          <a:off x="789300" y="1038527"/>
          <a:ext cx="9750112" cy="55305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07396">
                  <a:extLst>
                    <a:ext uri="{9D8B030D-6E8A-4147-A177-3AD203B41FA5}">
                      <a16:colId xmlns:a16="http://schemas.microsoft.com/office/drawing/2014/main" val="1661666029"/>
                    </a:ext>
                  </a:extLst>
                </a:gridCol>
                <a:gridCol w="4007396">
                  <a:extLst>
                    <a:ext uri="{9D8B030D-6E8A-4147-A177-3AD203B41FA5}">
                      <a16:colId xmlns:a16="http://schemas.microsoft.com/office/drawing/2014/main" val="1110090071"/>
                    </a:ext>
                  </a:extLst>
                </a:gridCol>
                <a:gridCol w="1735320">
                  <a:extLst>
                    <a:ext uri="{9D8B030D-6E8A-4147-A177-3AD203B41FA5}">
                      <a16:colId xmlns:a16="http://schemas.microsoft.com/office/drawing/2014/main" val="349337917"/>
                    </a:ext>
                  </a:extLst>
                </a:gridCol>
              </a:tblGrid>
              <a:tr h="7340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es-ES" sz="2400" b="1" dirty="0">
                          <a:effectLst/>
                        </a:rPr>
                        <a:t> </a:t>
                      </a:r>
                    </a:p>
                    <a:p>
                      <a:pPr marL="67945">
                        <a:lnSpc>
                          <a:spcPct val="115000"/>
                        </a:lnSpc>
                        <a:buNone/>
                      </a:pPr>
                      <a:r>
                        <a:rPr lang="es-ES" sz="2400" b="1" dirty="0">
                          <a:effectLst/>
                        </a:rPr>
                        <a:t>ÁREA</a:t>
                      </a:r>
                      <a:endParaRPr lang="es-ES" sz="2400" b="1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es-ES" sz="2400" b="1" dirty="0">
                          <a:effectLst/>
                        </a:rPr>
                        <a:t> </a:t>
                      </a:r>
                    </a:p>
                    <a:p>
                      <a:pPr marL="67945">
                        <a:lnSpc>
                          <a:spcPct val="115000"/>
                        </a:lnSpc>
                        <a:buNone/>
                      </a:pPr>
                      <a:r>
                        <a:rPr lang="es-ES" sz="2400" b="1" dirty="0">
                          <a:effectLst/>
                        </a:rPr>
                        <a:t>ASIGNATURA</a:t>
                      </a:r>
                      <a:endParaRPr lang="es-ES" sz="2400" b="1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es-ES" sz="2400" b="1" dirty="0">
                          <a:effectLst/>
                        </a:rPr>
                        <a:t> </a:t>
                      </a:r>
                    </a:p>
                    <a:p>
                      <a:pPr marL="67310">
                        <a:lnSpc>
                          <a:spcPct val="115000"/>
                        </a:lnSpc>
                        <a:buNone/>
                      </a:pPr>
                      <a:r>
                        <a:rPr lang="es-ES" sz="2400" b="1" dirty="0">
                          <a:effectLst/>
                        </a:rPr>
                        <a:t>HORAS</a:t>
                      </a:r>
                      <a:endParaRPr lang="es-ES" sz="2400" b="1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26704068"/>
                  </a:ext>
                </a:extLst>
              </a:tr>
              <a:tr h="350703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es-ES" sz="2400" dirty="0">
                          <a:effectLst/>
                        </a:rPr>
                        <a:t> </a:t>
                      </a:r>
                    </a:p>
                    <a:p>
                      <a:pPr marL="67945">
                        <a:lnSpc>
                          <a:spcPct val="115000"/>
                        </a:lnSpc>
                        <a:buNone/>
                      </a:pPr>
                      <a:r>
                        <a:rPr lang="es-ES" sz="2400" dirty="0">
                          <a:effectLst/>
                        </a:rPr>
                        <a:t>MATEMÁTICAS</a:t>
                      </a:r>
                      <a:endParaRPr lang="es-ES" sz="2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15000"/>
                        </a:lnSpc>
                        <a:buNone/>
                      </a:pPr>
                      <a:r>
                        <a:rPr lang="es-ES" sz="2400">
                          <a:effectLst/>
                        </a:rPr>
                        <a:t>Matemáticas</a:t>
                      </a:r>
                      <a:endParaRPr lang="es-ES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67310" algn="ctr">
                        <a:lnSpc>
                          <a:spcPct val="115000"/>
                        </a:lnSpc>
                        <a:buNone/>
                      </a:pPr>
                      <a:r>
                        <a:rPr lang="es-ES" sz="2400">
                          <a:effectLst/>
                        </a:rPr>
                        <a:t>3</a:t>
                      </a:r>
                      <a:endParaRPr lang="es-ES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06733948"/>
                  </a:ext>
                </a:extLst>
              </a:tr>
              <a:tr h="383343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15000"/>
                        </a:lnSpc>
                        <a:buNone/>
                      </a:pPr>
                      <a:r>
                        <a:rPr lang="es-ES" sz="2400">
                          <a:effectLst/>
                        </a:rPr>
                        <a:t>Geometría – Estadística</a:t>
                      </a:r>
                      <a:endParaRPr lang="es-ES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67310" algn="ctr">
                        <a:lnSpc>
                          <a:spcPct val="115000"/>
                        </a:lnSpc>
                        <a:buNone/>
                      </a:pPr>
                      <a:r>
                        <a:rPr lang="es-ES" sz="2400">
                          <a:effectLst/>
                        </a:rPr>
                        <a:t>2</a:t>
                      </a:r>
                      <a:endParaRPr lang="es-ES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56595486"/>
                  </a:ext>
                </a:extLst>
              </a:tr>
              <a:tr h="350703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es-ES" sz="2400" dirty="0">
                          <a:effectLst/>
                        </a:rPr>
                        <a:t> </a:t>
                      </a:r>
                    </a:p>
                    <a:p>
                      <a:pPr marL="67945">
                        <a:lnSpc>
                          <a:spcPct val="115000"/>
                        </a:lnSpc>
                        <a:buNone/>
                      </a:pPr>
                      <a:r>
                        <a:rPr lang="es-ES" sz="2400" dirty="0">
                          <a:effectLst/>
                        </a:rPr>
                        <a:t>C. NATURALES</a:t>
                      </a:r>
                      <a:endParaRPr lang="es-ES" sz="2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15000"/>
                        </a:lnSpc>
                        <a:buNone/>
                      </a:pPr>
                      <a:r>
                        <a:rPr lang="es-ES" sz="2400" dirty="0">
                          <a:effectLst/>
                        </a:rPr>
                        <a:t>Biología</a:t>
                      </a:r>
                      <a:endParaRPr lang="es-ES" sz="2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67310" algn="ctr">
                        <a:lnSpc>
                          <a:spcPct val="115000"/>
                        </a:lnSpc>
                        <a:buNone/>
                      </a:pPr>
                      <a:r>
                        <a:rPr lang="es-ES" sz="2400">
                          <a:effectLst/>
                        </a:rPr>
                        <a:t>3</a:t>
                      </a:r>
                      <a:endParaRPr lang="es-ES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7061327"/>
                  </a:ext>
                </a:extLst>
              </a:tr>
              <a:tr h="383343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15000"/>
                        </a:lnSpc>
                        <a:buNone/>
                      </a:pPr>
                      <a:r>
                        <a:rPr lang="es-ES" sz="2400">
                          <a:effectLst/>
                        </a:rPr>
                        <a:t>Física – Química</a:t>
                      </a:r>
                      <a:endParaRPr lang="es-ES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67310" algn="ctr">
                        <a:lnSpc>
                          <a:spcPct val="115000"/>
                        </a:lnSpc>
                        <a:buNone/>
                      </a:pPr>
                      <a:r>
                        <a:rPr lang="es-ES" sz="2400">
                          <a:effectLst/>
                        </a:rPr>
                        <a:t>2</a:t>
                      </a:r>
                      <a:endParaRPr lang="es-ES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03113663"/>
                  </a:ext>
                </a:extLst>
              </a:tr>
              <a:tr h="350703">
                <a:tc gridSpan="2">
                  <a:txBody>
                    <a:bodyPr/>
                    <a:lstStyle/>
                    <a:p>
                      <a:pPr marL="67945">
                        <a:lnSpc>
                          <a:spcPct val="115000"/>
                        </a:lnSpc>
                        <a:buNone/>
                      </a:pPr>
                      <a:r>
                        <a:rPr lang="es-ES" sz="2400" dirty="0">
                          <a:effectLst/>
                        </a:rPr>
                        <a:t>C. SOCIALES Y COMPETENCIAS CIUDADANAS</a:t>
                      </a:r>
                      <a:endParaRPr lang="es-ES" sz="2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7310" algn="ctr">
                        <a:lnSpc>
                          <a:spcPct val="115000"/>
                        </a:lnSpc>
                        <a:buNone/>
                      </a:pPr>
                      <a:r>
                        <a:rPr lang="es-ES" sz="2400">
                          <a:effectLst/>
                        </a:rPr>
                        <a:t>4</a:t>
                      </a:r>
                      <a:endParaRPr lang="es-ES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19757697"/>
                  </a:ext>
                </a:extLst>
              </a:tr>
              <a:tr h="350703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es-ES" sz="2400" dirty="0">
                          <a:effectLst/>
                        </a:rPr>
                        <a:t> </a:t>
                      </a:r>
                    </a:p>
                    <a:p>
                      <a:pPr marL="67945">
                        <a:lnSpc>
                          <a:spcPct val="115000"/>
                        </a:lnSpc>
                        <a:buNone/>
                      </a:pPr>
                      <a:r>
                        <a:rPr lang="es-ES" sz="2400" dirty="0">
                          <a:effectLst/>
                        </a:rPr>
                        <a:t>HUMANIDADES</a:t>
                      </a:r>
                      <a:endParaRPr lang="es-ES" sz="2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15000"/>
                        </a:lnSpc>
                        <a:buNone/>
                      </a:pPr>
                      <a:r>
                        <a:rPr lang="es-ES" sz="2400" dirty="0">
                          <a:effectLst/>
                        </a:rPr>
                        <a:t>Lengua castellana</a:t>
                      </a:r>
                      <a:endParaRPr lang="es-ES" sz="2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67310" algn="ctr">
                        <a:lnSpc>
                          <a:spcPct val="115000"/>
                        </a:lnSpc>
                        <a:buNone/>
                      </a:pPr>
                      <a:r>
                        <a:rPr lang="es-ES" sz="2400">
                          <a:effectLst/>
                        </a:rPr>
                        <a:t>5</a:t>
                      </a:r>
                      <a:endParaRPr lang="es-ES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63753960"/>
                  </a:ext>
                </a:extLst>
              </a:tr>
              <a:tr h="383343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15000"/>
                        </a:lnSpc>
                        <a:buNone/>
                      </a:pPr>
                      <a:r>
                        <a:rPr lang="es-ES" sz="2400" dirty="0">
                          <a:effectLst/>
                        </a:rPr>
                        <a:t>Inglés</a:t>
                      </a:r>
                      <a:endParaRPr lang="es-ES" sz="2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67310" algn="ctr">
                        <a:lnSpc>
                          <a:spcPct val="115000"/>
                        </a:lnSpc>
                        <a:buNone/>
                      </a:pPr>
                      <a:r>
                        <a:rPr lang="es-ES" sz="2400">
                          <a:effectLst/>
                        </a:rPr>
                        <a:t>3</a:t>
                      </a:r>
                      <a:endParaRPr lang="es-ES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02418011"/>
                  </a:ext>
                </a:extLst>
              </a:tr>
              <a:tr h="350703">
                <a:tc gridSpan="2">
                  <a:txBody>
                    <a:bodyPr/>
                    <a:lstStyle/>
                    <a:p>
                      <a:pPr marL="67945">
                        <a:lnSpc>
                          <a:spcPct val="115000"/>
                        </a:lnSpc>
                        <a:buNone/>
                      </a:pPr>
                      <a:r>
                        <a:rPr lang="es-ES" sz="2400" dirty="0">
                          <a:effectLst/>
                        </a:rPr>
                        <a:t>EDU FISICA, RECREACION Y DEPORTE</a:t>
                      </a:r>
                      <a:endParaRPr lang="es-ES" sz="2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7310" algn="ctr">
                        <a:lnSpc>
                          <a:spcPct val="115000"/>
                        </a:lnSpc>
                        <a:buNone/>
                      </a:pPr>
                      <a:r>
                        <a:rPr lang="es-ES" sz="2400">
                          <a:effectLst/>
                        </a:rPr>
                        <a:t>2</a:t>
                      </a:r>
                      <a:endParaRPr lang="es-ES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74657153"/>
                  </a:ext>
                </a:extLst>
              </a:tr>
              <a:tr h="350703">
                <a:tc gridSpan="2">
                  <a:txBody>
                    <a:bodyPr/>
                    <a:lstStyle/>
                    <a:p>
                      <a:pPr marL="67945">
                        <a:lnSpc>
                          <a:spcPct val="115000"/>
                        </a:lnSpc>
                        <a:buNone/>
                      </a:pPr>
                      <a:r>
                        <a:rPr lang="es-ES" sz="2400" dirty="0">
                          <a:effectLst/>
                        </a:rPr>
                        <a:t>EDUCACIÓN ARTÍSTICA Y CULTURAL</a:t>
                      </a:r>
                      <a:endParaRPr lang="es-ES" sz="2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7310" algn="ctr">
                        <a:lnSpc>
                          <a:spcPct val="115000"/>
                        </a:lnSpc>
                        <a:buNone/>
                      </a:pPr>
                      <a:r>
                        <a:rPr lang="es-ES" sz="2400" dirty="0">
                          <a:effectLst/>
                        </a:rPr>
                        <a:t>2</a:t>
                      </a:r>
                      <a:endParaRPr lang="es-ES" sz="2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67998352"/>
                  </a:ext>
                </a:extLst>
              </a:tr>
              <a:tr h="350703">
                <a:tc gridSpan="2">
                  <a:txBody>
                    <a:bodyPr/>
                    <a:lstStyle/>
                    <a:p>
                      <a:pPr marL="67945">
                        <a:lnSpc>
                          <a:spcPct val="115000"/>
                        </a:lnSpc>
                        <a:buNone/>
                      </a:pPr>
                      <a:r>
                        <a:rPr lang="es-ES" sz="2400">
                          <a:effectLst/>
                        </a:rPr>
                        <a:t>TECNOLOGIA E INFORMATICA</a:t>
                      </a:r>
                      <a:endParaRPr lang="es-ES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7310" algn="ctr">
                        <a:lnSpc>
                          <a:spcPct val="115000"/>
                        </a:lnSpc>
                        <a:buNone/>
                      </a:pPr>
                      <a:r>
                        <a:rPr lang="es-ES" sz="2400" dirty="0">
                          <a:effectLst/>
                        </a:rPr>
                        <a:t>2</a:t>
                      </a:r>
                      <a:endParaRPr lang="es-ES" sz="2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39281876"/>
                  </a:ext>
                </a:extLst>
              </a:tr>
              <a:tr h="350703">
                <a:tc gridSpan="2">
                  <a:txBody>
                    <a:bodyPr/>
                    <a:lstStyle/>
                    <a:p>
                      <a:pPr marL="67945">
                        <a:lnSpc>
                          <a:spcPct val="115000"/>
                        </a:lnSpc>
                        <a:buNone/>
                      </a:pPr>
                      <a:r>
                        <a:rPr lang="es-ES" sz="2400">
                          <a:effectLst/>
                        </a:rPr>
                        <a:t>EDUCACIÓN SOCIOEMOCIONAL</a:t>
                      </a:r>
                      <a:endParaRPr lang="es-ES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7310" algn="ctr">
                        <a:lnSpc>
                          <a:spcPct val="115000"/>
                        </a:lnSpc>
                        <a:buNone/>
                      </a:pPr>
                      <a:r>
                        <a:rPr lang="es-ES" sz="2400" dirty="0">
                          <a:effectLst/>
                        </a:rPr>
                        <a:t>2</a:t>
                      </a:r>
                      <a:endParaRPr lang="es-ES" sz="2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12096224"/>
                  </a:ext>
                </a:extLst>
              </a:tr>
              <a:tr h="350703">
                <a:tc gridSpan="2">
                  <a:txBody>
                    <a:bodyPr/>
                    <a:lstStyle/>
                    <a:p>
                      <a:pPr marL="67945">
                        <a:lnSpc>
                          <a:spcPct val="115000"/>
                        </a:lnSpc>
                        <a:buNone/>
                      </a:pPr>
                      <a:r>
                        <a:rPr lang="es-ES" sz="2400">
                          <a:effectLst/>
                        </a:rPr>
                        <a:t>TOTAL</a:t>
                      </a:r>
                      <a:endParaRPr lang="es-ES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7310" algn="ctr">
                        <a:lnSpc>
                          <a:spcPct val="115000"/>
                        </a:lnSpc>
                        <a:buNone/>
                      </a:pPr>
                      <a:r>
                        <a:rPr lang="es-ES" sz="2400" dirty="0">
                          <a:effectLst/>
                        </a:rPr>
                        <a:t>30</a:t>
                      </a:r>
                      <a:endParaRPr lang="es-ES" sz="2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089348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04144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>
          <a:extLst>
            <a:ext uri="{FF2B5EF4-FFF2-40B4-BE49-F238E27FC236}">
              <a16:creationId xmlns:a16="http://schemas.microsoft.com/office/drawing/2014/main" id="{C860BFCB-B650-467E-A5A0-2B62106609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Google Shape;149;p7">
            <a:extLst>
              <a:ext uri="{FF2B5EF4-FFF2-40B4-BE49-F238E27FC236}">
                <a16:creationId xmlns:a16="http://schemas.microsoft.com/office/drawing/2014/main" id="{9303BF4C-1032-8258-4B0E-87F57849AD35}"/>
              </a:ext>
            </a:extLst>
          </p:cNvPr>
          <p:cNvGrpSpPr/>
          <p:nvPr/>
        </p:nvGrpSpPr>
        <p:grpSpPr>
          <a:xfrm>
            <a:off x="0" y="354599"/>
            <a:ext cx="12192001" cy="6503401"/>
            <a:chOff x="0" y="354599"/>
            <a:chExt cx="12192001" cy="6503401"/>
          </a:xfrm>
        </p:grpSpPr>
        <p:pic>
          <p:nvPicPr>
            <p:cNvPr id="150" name="Google Shape;150;p7">
              <a:extLst>
                <a:ext uri="{FF2B5EF4-FFF2-40B4-BE49-F238E27FC236}">
                  <a16:creationId xmlns:a16="http://schemas.microsoft.com/office/drawing/2014/main" id="{91B12C8C-956B-5065-C32D-076E2B10D61D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640033" y="354599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" name="Google Shape;151;p7">
              <a:extLst>
                <a:ext uri="{FF2B5EF4-FFF2-40B4-BE49-F238E27FC236}">
                  <a16:creationId xmlns:a16="http://schemas.microsoft.com/office/drawing/2014/main" id="{0E09BC59-742E-3BBE-4371-0968BFD1EF1A}"/>
                </a:ext>
              </a:extLst>
            </p:cNvPr>
            <p:cNvSpPr/>
            <p:nvPr/>
          </p:nvSpPr>
          <p:spPr>
            <a:xfrm>
              <a:off x="30819" y="828643"/>
              <a:ext cx="5188453" cy="198773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7">
              <a:extLst>
                <a:ext uri="{FF2B5EF4-FFF2-40B4-BE49-F238E27FC236}">
                  <a16:creationId xmlns:a16="http://schemas.microsoft.com/office/drawing/2014/main" id="{7CEA993E-0070-A8D1-7126-48549CC518B9}"/>
                </a:ext>
              </a:extLst>
            </p:cNvPr>
            <p:cNvSpPr/>
            <p:nvPr/>
          </p:nvSpPr>
          <p:spPr>
            <a:xfrm>
              <a:off x="5219272" y="828642"/>
              <a:ext cx="5188453" cy="198773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7">
              <a:extLst>
                <a:ext uri="{FF2B5EF4-FFF2-40B4-BE49-F238E27FC236}">
                  <a16:creationId xmlns:a16="http://schemas.microsoft.com/office/drawing/2014/main" id="{F4747A9B-77BD-B1C3-1294-C86B31233258}"/>
                </a:ext>
              </a:extLst>
            </p:cNvPr>
            <p:cNvSpPr/>
            <p:nvPr/>
          </p:nvSpPr>
          <p:spPr>
            <a:xfrm>
              <a:off x="0" y="6529226"/>
              <a:ext cx="6123398" cy="328774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7">
              <a:extLst>
                <a:ext uri="{FF2B5EF4-FFF2-40B4-BE49-F238E27FC236}">
                  <a16:creationId xmlns:a16="http://schemas.microsoft.com/office/drawing/2014/main" id="{E501B3C6-0D20-E4D5-04AD-7BB6C7FBA6CC}"/>
                </a:ext>
              </a:extLst>
            </p:cNvPr>
            <p:cNvSpPr/>
            <p:nvPr/>
          </p:nvSpPr>
          <p:spPr>
            <a:xfrm>
              <a:off x="6123399" y="6529226"/>
              <a:ext cx="6068602" cy="32877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" name="Google Shape;620;g1dd03bb358e_0_284">
            <a:extLst>
              <a:ext uri="{FF2B5EF4-FFF2-40B4-BE49-F238E27FC236}">
                <a16:creationId xmlns:a16="http://schemas.microsoft.com/office/drawing/2014/main" id="{4791A275-427A-A9DE-8BEB-38E1BEFC76F7}"/>
              </a:ext>
            </a:extLst>
          </p:cNvPr>
          <p:cNvSpPr txBox="1"/>
          <p:nvPr/>
        </p:nvSpPr>
        <p:spPr>
          <a:xfrm>
            <a:off x="1652587" y="1268412"/>
            <a:ext cx="1440000" cy="431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672;g1dd10470ec2_1_0">
            <a:extLst>
              <a:ext uri="{FF2B5EF4-FFF2-40B4-BE49-F238E27FC236}">
                <a16:creationId xmlns:a16="http://schemas.microsoft.com/office/drawing/2014/main" id="{22971A5D-7E66-AF2A-04EB-BE5BFDDACE3C}"/>
              </a:ext>
            </a:extLst>
          </p:cNvPr>
          <p:cNvSpPr txBox="1"/>
          <p:nvPr/>
        </p:nvSpPr>
        <p:spPr>
          <a:xfrm>
            <a:off x="303019" y="2835355"/>
            <a:ext cx="2668781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60325" lvl="0" algn="just">
              <a:tabLst>
                <a:tab pos="527685" algn="l"/>
              </a:tabLst>
            </a:pPr>
            <a:r>
              <a:rPr lang="es-CO" sz="2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PROFUNDIZACIÓN EN HUMANIDADES, MATEMÁTICAS CIENCIAS NATURALES Y SOCIALES</a:t>
            </a:r>
            <a:endParaRPr lang="es-ES" sz="2000" b="1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Google Shape;633;g1dd03bb358e_0_284">
            <a:extLst>
              <a:ext uri="{FF2B5EF4-FFF2-40B4-BE49-F238E27FC236}">
                <a16:creationId xmlns:a16="http://schemas.microsoft.com/office/drawing/2014/main" id="{647620CB-84EA-C1F6-546F-2DDEF2A3E16C}"/>
              </a:ext>
            </a:extLst>
          </p:cNvPr>
          <p:cNvSpPr txBox="1"/>
          <p:nvPr/>
        </p:nvSpPr>
        <p:spPr>
          <a:xfrm rot="5400000">
            <a:off x="5425045" y="-4098833"/>
            <a:ext cx="615523" cy="9074443"/>
          </a:xfrm>
          <a:prstGeom prst="rect">
            <a:avLst/>
          </a:prstGeom>
          <a:noFill/>
          <a:ln>
            <a:noFill/>
          </a:ln>
        </p:spPr>
        <p:txBody>
          <a:bodyPr spcFirstLastPara="1" vert="vert270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C1D"/>
              </a:buClr>
              <a:buSzPts val="3600"/>
              <a:buFont typeface="Arial"/>
              <a:buNone/>
            </a:pPr>
            <a:r>
              <a:rPr lang="en-US" sz="2800" b="1" dirty="0">
                <a:solidFill>
                  <a:schemeClr val="tx1"/>
                </a:solidFill>
              </a:rPr>
              <a:t>OFERTA ACADÉMICA 2025 – MEDIA ACADÉMICA</a:t>
            </a:r>
            <a:endParaRPr sz="2800" b="1" i="0" u="none" strike="noStrike" cap="none" dirty="0">
              <a:solidFill>
                <a:schemeClr val="tx1"/>
              </a:solidFill>
              <a:sym typeface="Arial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3E7AE5A-5C9C-E4DF-F323-8D947D8427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2587" y="1310025"/>
            <a:ext cx="7892959" cy="5015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436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>
          <a:extLst>
            <a:ext uri="{FF2B5EF4-FFF2-40B4-BE49-F238E27FC236}">
              <a16:creationId xmlns:a16="http://schemas.microsoft.com/office/drawing/2014/main" id="{1928FE2C-8039-2928-8E47-8E4585C266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Google Shape;149;p7">
            <a:extLst>
              <a:ext uri="{FF2B5EF4-FFF2-40B4-BE49-F238E27FC236}">
                <a16:creationId xmlns:a16="http://schemas.microsoft.com/office/drawing/2014/main" id="{182FDEBA-0EEA-AB77-2C8E-BC4D81AF7611}"/>
              </a:ext>
            </a:extLst>
          </p:cNvPr>
          <p:cNvGrpSpPr/>
          <p:nvPr/>
        </p:nvGrpSpPr>
        <p:grpSpPr>
          <a:xfrm>
            <a:off x="0" y="354599"/>
            <a:ext cx="12192001" cy="6503401"/>
            <a:chOff x="0" y="354599"/>
            <a:chExt cx="12192001" cy="6503401"/>
          </a:xfrm>
        </p:grpSpPr>
        <p:pic>
          <p:nvPicPr>
            <p:cNvPr id="150" name="Google Shape;150;p7">
              <a:extLst>
                <a:ext uri="{FF2B5EF4-FFF2-40B4-BE49-F238E27FC236}">
                  <a16:creationId xmlns:a16="http://schemas.microsoft.com/office/drawing/2014/main" id="{AD48F299-556F-989D-93EB-319A6B4F6848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640033" y="354599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" name="Google Shape;151;p7">
              <a:extLst>
                <a:ext uri="{FF2B5EF4-FFF2-40B4-BE49-F238E27FC236}">
                  <a16:creationId xmlns:a16="http://schemas.microsoft.com/office/drawing/2014/main" id="{B5FE6CDA-F927-B6AB-3E19-B019B106E372}"/>
                </a:ext>
              </a:extLst>
            </p:cNvPr>
            <p:cNvSpPr/>
            <p:nvPr/>
          </p:nvSpPr>
          <p:spPr>
            <a:xfrm>
              <a:off x="30819" y="828643"/>
              <a:ext cx="5188453" cy="198773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7">
              <a:extLst>
                <a:ext uri="{FF2B5EF4-FFF2-40B4-BE49-F238E27FC236}">
                  <a16:creationId xmlns:a16="http://schemas.microsoft.com/office/drawing/2014/main" id="{28992430-5D35-43AD-4E4D-34CD3711521C}"/>
                </a:ext>
              </a:extLst>
            </p:cNvPr>
            <p:cNvSpPr/>
            <p:nvPr/>
          </p:nvSpPr>
          <p:spPr>
            <a:xfrm>
              <a:off x="5219272" y="828642"/>
              <a:ext cx="5188453" cy="198773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7">
              <a:extLst>
                <a:ext uri="{FF2B5EF4-FFF2-40B4-BE49-F238E27FC236}">
                  <a16:creationId xmlns:a16="http://schemas.microsoft.com/office/drawing/2014/main" id="{6D78CA78-3BA7-A92F-9439-DB81111CFE39}"/>
                </a:ext>
              </a:extLst>
            </p:cNvPr>
            <p:cNvSpPr/>
            <p:nvPr/>
          </p:nvSpPr>
          <p:spPr>
            <a:xfrm>
              <a:off x="0" y="6529226"/>
              <a:ext cx="6123398" cy="328774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7">
              <a:extLst>
                <a:ext uri="{FF2B5EF4-FFF2-40B4-BE49-F238E27FC236}">
                  <a16:creationId xmlns:a16="http://schemas.microsoft.com/office/drawing/2014/main" id="{A60808EA-8E6D-001E-D163-60E97716673C}"/>
                </a:ext>
              </a:extLst>
            </p:cNvPr>
            <p:cNvSpPr/>
            <p:nvPr/>
          </p:nvSpPr>
          <p:spPr>
            <a:xfrm>
              <a:off x="6123399" y="6529226"/>
              <a:ext cx="6068602" cy="32877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" name="Google Shape;620;g1dd03bb358e_0_284">
            <a:extLst>
              <a:ext uri="{FF2B5EF4-FFF2-40B4-BE49-F238E27FC236}">
                <a16:creationId xmlns:a16="http://schemas.microsoft.com/office/drawing/2014/main" id="{382C5110-2A82-919A-AAE5-9B111F735ED7}"/>
              </a:ext>
            </a:extLst>
          </p:cNvPr>
          <p:cNvSpPr txBox="1"/>
          <p:nvPr/>
        </p:nvSpPr>
        <p:spPr>
          <a:xfrm>
            <a:off x="1652587" y="1268412"/>
            <a:ext cx="1440000" cy="431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672;g1dd10470ec2_1_0">
            <a:extLst>
              <a:ext uri="{FF2B5EF4-FFF2-40B4-BE49-F238E27FC236}">
                <a16:creationId xmlns:a16="http://schemas.microsoft.com/office/drawing/2014/main" id="{2FD36D38-D001-7139-CBB8-73C34C4C3854}"/>
              </a:ext>
            </a:extLst>
          </p:cNvPr>
          <p:cNvSpPr txBox="1"/>
          <p:nvPr/>
        </p:nvSpPr>
        <p:spPr>
          <a:xfrm>
            <a:off x="262970" y="2370627"/>
            <a:ext cx="3032321" cy="255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60325" algn="just">
              <a:tabLst>
                <a:tab pos="527685" algn="l"/>
              </a:tabLst>
            </a:pPr>
            <a:r>
              <a:rPr lang="es-CO" sz="2000" b="1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MEDIA ACADÉMICA CON PROFUNDIZACIÓN EN TECNOLOGÍA E INFORMÁTICA PARA EL DESARROLLO DEL PENSAMIENTO COMPUTACIONAL</a:t>
            </a:r>
            <a:endParaRPr lang="es-ES" sz="2000" b="1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Google Shape;633;g1dd03bb358e_0_284">
            <a:extLst>
              <a:ext uri="{FF2B5EF4-FFF2-40B4-BE49-F238E27FC236}">
                <a16:creationId xmlns:a16="http://schemas.microsoft.com/office/drawing/2014/main" id="{827069F0-035D-4D42-F07C-31C90751FA28}"/>
              </a:ext>
            </a:extLst>
          </p:cNvPr>
          <p:cNvSpPr txBox="1"/>
          <p:nvPr/>
        </p:nvSpPr>
        <p:spPr>
          <a:xfrm rot="5400000">
            <a:off x="5564022" y="-4109923"/>
            <a:ext cx="615523" cy="9074443"/>
          </a:xfrm>
          <a:prstGeom prst="rect">
            <a:avLst/>
          </a:prstGeom>
          <a:noFill/>
          <a:ln>
            <a:noFill/>
          </a:ln>
        </p:spPr>
        <p:txBody>
          <a:bodyPr spcFirstLastPara="1" vert="vert270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C1D"/>
              </a:buClr>
              <a:buSzPts val="3600"/>
              <a:buFont typeface="Arial"/>
              <a:buNone/>
            </a:pPr>
            <a:r>
              <a:rPr lang="en-US" sz="2800" b="1" dirty="0">
                <a:solidFill>
                  <a:schemeClr val="tx1"/>
                </a:solidFill>
              </a:rPr>
              <a:t>OFERTA ACADÉMICA 2025 – MEDIA ACADÉMICA</a:t>
            </a:r>
            <a:endParaRPr sz="2800" b="1" i="0" u="none" strike="noStrike" cap="none" dirty="0">
              <a:solidFill>
                <a:schemeClr val="tx1"/>
              </a:solidFill>
              <a:sym typeface="Arial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028EF20-AB5F-7974-3972-63E9781187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7205" y="1398564"/>
            <a:ext cx="8631296" cy="4759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8773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>
          <a:extLst>
            <a:ext uri="{FF2B5EF4-FFF2-40B4-BE49-F238E27FC236}">
              <a16:creationId xmlns:a16="http://schemas.microsoft.com/office/drawing/2014/main" id="{4A9397F6-CEE0-EE28-407C-C275A8BAA0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Google Shape;149;p7">
            <a:extLst>
              <a:ext uri="{FF2B5EF4-FFF2-40B4-BE49-F238E27FC236}">
                <a16:creationId xmlns:a16="http://schemas.microsoft.com/office/drawing/2014/main" id="{EAE259E5-8888-9536-D4AC-84FD80F887F0}"/>
              </a:ext>
            </a:extLst>
          </p:cNvPr>
          <p:cNvGrpSpPr/>
          <p:nvPr/>
        </p:nvGrpSpPr>
        <p:grpSpPr>
          <a:xfrm>
            <a:off x="0" y="354599"/>
            <a:ext cx="12192001" cy="6503401"/>
            <a:chOff x="0" y="354599"/>
            <a:chExt cx="12192001" cy="6503401"/>
          </a:xfrm>
        </p:grpSpPr>
        <p:pic>
          <p:nvPicPr>
            <p:cNvPr id="150" name="Google Shape;150;p7">
              <a:extLst>
                <a:ext uri="{FF2B5EF4-FFF2-40B4-BE49-F238E27FC236}">
                  <a16:creationId xmlns:a16="http://schemas.microsoft.com/office/drawing/2014/main" id="{1ABD3112-6E03-E13F-5E79-D95F1FD7B291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640033" y="354599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" name="Google Shape;151;p7">
              <a:extLst>
                <a:ext uri="{FF2B5EF4-FFF2-40B4-BE49-F238E27FC236}">
                  <a16:creationId xmlns:a16="http://schemas.microsoft.com/office/drawing/2014/main" id="{DD99F18E-FF65-C130-8472-1A8E3199C75E}"/>
                </a:ext>
              </a:extLst>
            </p:cNvPr>
            <p:cNvSpPr/>
            <p:nvPr/>
          </p:nvSpPr>
          <p:spPr>
            <a:xfrm>
              <a:off x="30819" y="828643"/>
              <a:ext cx="5188453" cy="198773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7">
              <a:extLst>
                <a:ext uri="{FF2B5EF4-FFF2-40B4-BE49-F238E27FC236}">
                  <a16:creationId xmlns:a16="http://schemas.microsoft.com/office/drawing/2014/main" id="{45792ADE-0B77-9F97-EF80-0F9B37608305}"/>
                </a:ext>
              </a:extLst>
            </p:cNvPr>
            <p:cNvSpPr/>
            <p:nvPr/>
          </p:nvSpPr>
          <p:spPr>
            <a:xfrm>
              <a:off x="5219272" y="828642"/>
              <a:ext cx="5188453" cy="198773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7">
              <a:extLst>
                <a:ext uri="{FF2B5EF4-FFF2-40B4-BE49-F238E27FC236}">
                  <a16:creationId xmlns:a16="http://schemas.microsoft.com/office/drawing/2014/main" id="{1A0BCB1E-885F-99F6-534A-E43B38BFDE01}"/>
                </a:ext>
              </a:extLst>
            </p:cNvPr>
            <p:cNvSpPr/>
            <p:nvPr/>
          </p:nvSpPr>
          <p:spPr>
            <a:xfrm>
              <a:off x="0" y="6529226"/>
              <a:ext cx="6123398" cy="328774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7">
              <a:extLst>
                <a:ext uri="{FF2B5EF4-FFF2-40B4-BE49-F238E27FC236}">
                  <a16:creationId xmlns:a16="http://schemas.microsoft.com/office/drawing/2014/main" id="{5B18D93C-2B89-44B5-153E-6EB5ECBBB154}"/>
                </a:ext>
              </a:extLst>
            </p:cNvPr>
            <p:cNvSpPr/>
            <p:nvPr/>
          </p:nvSpPr>
          <p:spPr>
            <a:xfrm>
              <a:off x="6123399" y="6529226"/>
              <a:ext cx="6068602" cy="32877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" name="Google Shape;620;g1dd03bb358e_0_284">
            <a:extLst>
              <a:ext uri="{FF2B5EF4-FFF2-40B4-BE49-F238E27FC236}">
                <a16:creationId xmlns:a16="http://schemas.microsoft.com/office/drawing/2014/main" id="{30BE44CB-F51A-4DAD-21FB-2D717A78C916}"/>
              </a:ext>
            </a:extLst>
          </p:cNvPr>
          <p:cNvSpPr txBox="1"/>
          <p:nvPr/>
        </p:nvSpPr>
        <p:spPr>
          <a:xfrm>
            <a:off x="1652587" y="1268412"/>
            <a:ext cx="1440000" cy="431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633;g1dd03bb358e_0_284">
            <a:extLst>
              <a:ext uri="{FF2B5EF4-FFF2-40B4-BE49-F238E27FC236}">
                <a16:creationId xmlns:a16="http://schemas.microsoft.com/office/drawing/2014/main" id="{5F2AD992-1457-2830-47A7-A02B7C81BDC6}"/>
              </a:ext>
            </a:extLst>
          </p:cNvPr>
          <p:cNvSpPr txBox="1"/>
          <p:nvPr/>
        </p:nvSpPr>
        <p:spPr>
          <a:xfrm rot="5400000">
            <a:off x="4804665" y="-834218"/>
            <a:ext cx="923299" cy="4658576"/>
          </a:xfrm>
          <a:prstGeom prst="rect">
            <a:avLst/>
          </a:prstGeom>
          <a:noFill/>
          <a:ln>
            <a:noFill/>
          </a:ln>
        </p:spPr>
        <p:txBody>
          <a:bodyPr spcFirstLastPara="1" vert="vert270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C1D"/>
              </a:buClr>
              <a:buSzPts val="3600"/>
              <a:buFont typeface="Arial"/>
              <a:buNone/>
            </a:pPr>
            <a:endParaRPr sz="4800" b="1" i="0" u="none" strike="noStrike" cap="none" dirty="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672;g1dd10470ec2_1_0">
            <a:extLst>
              <a:ext uri="{FF2B5EF4-FFF2-40B4-BE49-F238E27FC236}">
                <a16:creationId xmlns:a16="http://schemas.microsoft.com/office/drawing/2014/main" id="{4AAADA0D-C3E2-AA1A-1B6A-26011A4ED04F}"/>
              </a:ext>
            </a:extLst>
          </p:cNvPr>
          <p:cNvSpPr txBox="1"/>
          <p:nvPr/>
        </p:nvSpPr>
        <p:spPr>
          <a:xfrm>
            <a:off x="30819" y="47911"/>
            <a:ext cx="9783361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s-CO" sz="2000" b="1" dirty="0"/>
              <a:t>RELACIÓN DE LOS DOCENTES CON LOS ESTUDIANTES ESTILO PEDAGÓGICO: </a:t>
            </a:r>
            <a:r>
              <a:rPr lang="es-CO" sz="1800" b="1" dirty="0"/>
              <a:t>PROGRAMA TODOS A APRENDER</a:t>
            </a:r>
          </a:p>
          <a:p>
            <a:pPr algn="ctr"/>
            <a:endParaRPr lang="es-CO" sz="24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6ABD461-64B5-FB2C-6FED-83A3C4CDC9A1}"/>
              </a:ext>
            </a:extLst>
          </p:cNvPr>
          <p:cNvSpPr txBox="1"/>
          <p:nvPr/>
        </p:nvSpPr>
        <p:spPr>
          <a:xfrm>
            <a:off x="111264" y="1193366"/>
            <a:ext cx="7659988" cy="50270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30480" algn="just">
              <a:lnSpc>
                <a:spcPct val="150000"/>
              </a:lnSpc>
              <a:spcBef>
                <a:spcPts val="45"/>
              </a:spcBef>
            </a:pPr>
            <a:r>
              <a:rPr lang="es-ES" sz="1800" dirty="0">
                <a:solidFill>
                  <a:schemeClr val="tx1"/>
                </a:solidFill>
                <a:latin typeface="+mn-lt"/>
                <a:ea typeface="Arial" panose="020B0604020202020204" pitchFamily="34" charset="0"/>
              </a:rPr>
              <a:t>Socialización del balance y cierre del Momento II - 2025 de la ruta PTA/FI 3.0:</a:t>
            </a:r>
          </a:p>
          <a:p>
            <a:pPr marR="30480" algn="just">
              <a:lnSpc>
                <a:spcPct val="150000"/>
              </a:lnSpc>
              <a:spcBef>
                <a:spcPts val="45"/>
              </a:spcBef>
            </a:pPr>
            <a:r>
              <a:rPr lang="es-ES" sz="1800" dirty="0">
                <a:solidFill>
                  <a:schemeClr val="tx1"/>
                </a:solidFill>
                <a:latin typeface="+mn-lt"/>
                <a:ea typeface="Arial" panose="020B0604020202020204" pitchFamily="34" charset="0"/>
              </a:rPr>
              <a:t>Línea 1. Armonización y articulación de las estrategias para la formación integral (Centros de Interés, educación CRESE, proyectos pedagógicos).</a:t>
            </a:r>
          </a:p>
          <a:p>
            <a:pPr marR="30480" algn="just">
              <a:lnSpc>
                <a:spcPct val="150000"/>
              </a:lnSpc>
              <a:spcBef>
                <a:spcPts val="45"/>
              </a:spcBef>
            </a:pPr>
            <a:r>
              <a:rPr lang="es-ES" sz="1800" dirty="0">
                <a:solidFill>
                  <a:schemeClr val="tx1"/>
                </a:solidFill>
                <a:latin typeface="+mn-lt"/>
                <a:ea typeface="Arial" panose="020B0604020202020204" pitchFamily="34" charset="0"/>
              </a:rPr>
              <a:t>Línea 2: Acampamiento a directivos docentes /secretarias de educación, lideres y directores de calidad. </a:t>
            </a:r>
          </a:p>
          <a:p>
            <a:pPr marR="30480" algn="just">
              <a:lnSpc>
                <a:spcPct val="150000"/>
              </a:lnSpc>
              <a:spcBef>
                <a:spcPts val="45"/>
              </a:spcBef>
            </a:pPr>
            <a:r>
              <a:rPr lang="es-ES" sz="1800" dirty="0">
                <a:solidFill>
                  <a:schemeClr val="tx1"/>
                </a:solidFill>
                <a:latin typeface="+mn-lt"/>
                <a:ea typeface="Arial" panose="020B0604020202020204" pitchFamily="34" charset="0"/>
              </a:rPr>
              <a:t>Línea 3: Pensamiento y comunicación: Lenguaje, matemáticas, ciencias y tecnologías.  </a:t>
            </a:r>
          </a:p>
          <a:p>
            <a:pPr marR="30480" algn="just">
              <a:lnSpc>
                <a:spcPct val="150000"/>
              </a:lnSpc>
              <a:spcBef>
                <a:spcPts val="45"/>
              </a:spcBef>
            </a:pPr>
            <a:r>
              <a:rPr lang="es-ES" sz="1800" dirty="0">
                <a:solidFill>
                  <a:schemeClr val="tx1"/>
                </a:solidFill>
                <a:latin typeface="+mn-lt"/>
                <a:ea typeface="Arial" panose="020B0604020202020204" pitchFamily="34" charset="0"/>
              </a:rPr>
              <a:t>Línea 4: Cuerpo y expresión (Artes, culturas, deportes). </a:t>
            </a:r>
          </a:p>
          <a:p>
            <a:pPr marR="30480" algn="just">
              <a:lnSpc>
                <a:spcPct val="150000"/>
              </a:lnSpc>
              <a:spcBef>
                <a:spcPts val="45"/>
              </a:spcBef>
            </a:pPr>
            <a:r>
              <a:rPr lang="es-ES" sz="1800" dirty="0">
                <a:solidFill>
                  <a:schemeClr val="tx1"/>
                </a:solidFill>
                <a:latin typeface="+mn-lt"/>
                <a:ea typeface="Arial" panose="020B0604020202020204" pitchFamily="34" charset="0"/>
              </a:rPr>
              <a:t>Línea 5: Acompañamiento pedagógico a docentes, tutores para fortalecer su gestión pedagógica- Estrategias de pedagógicas (Rondas Pedagógicas)</a:t>
            </a:r>
            <a:endParaRPr lang="es-ES" sz="1600" dirty="0">
              <a:solidFill>
                <a:schemeClr val="tx1"/>
              </a:solidFill>
              <a:effectLst/>
              <a:latin typeface="+mn-lt"/>
              <a:ea typeface="Arial" panose="020B0604020202020204" pitchFamily="34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A1551027-85CF-EC73-3412-72FDFE4083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6901" y="1495070"/>
            <a:ext cx="3911600" cy="22002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AA6F155-36D4-247D-34A4-38000F1FDE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46901" y="4163000"/>
            <a:ext cx="3911600" cy="22002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201695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>
          <a:extLst>
            <a:ext uri="{FF2B5EF4-FFF2-40B4-BE49-F238E27FC236}">
              <a16:creationId xmlns:a16="http://schemas.microsoft.com/office/drawing/2014/main" id="{D078D196-D1AA-448A-A6F6-E1FBA4AE29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Google Shape;149;p7">
            <a:extLst>
              <a:ext uri="{FF2B5EF4-FFF2-40B4-BE49-F238E27FC236}">
                <a16:creationId xmlns:a16="http://schemas.microsoft.com/office/drawing/2014/main" id="{72CD70E5-388E-F92A-11FD-E7ACD7315105}"/>
              </a:ext>
            </a:extLst>
          </p:cNvPr>
          <p:cNvGrpSpPr/>
          <p:nvPr/>
        </p:nvGrpSpPr>
        <p:grpSpPr>
          <a:xfrm>
            <a:off x="0" y="354599"/>
            <a:ext cx="12192001" cy="6503401"/>
            <a:chOff x="0" y="354599"/>
            <a:chExt cx="12192001" cy="6503401"/>
          </a:xfrm>
        </p:grpSpPr>
        <p:pic>
          <p:nvPicPr>
            <p:cNvPr id="150" name="Google Shape;150;p7">
              <a:extLst>
                <a:ext uri="{FF2B5EF4-FFF2-40B4-BE49-F238E27FC236}">
                  <a16:creationId xmlns:a16="http://schemas.microsoft.com/office/drawing/2014/main" id="{384ED55F-9F08-4F50-2014-659B160D5CEC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640033" y="354599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" name="Google Shape;151;p7">
              <a:extLst>
                <a:ext uri="{FF2B5EF4-FFF2-40B4-BE49-F238E27FC236}">
                  <a16:creationId xmlns:a16="http://schemas.microsoft.com/office/drawing/2014/main" id="{6B1D6054-1E72-8CCE-958D-70383F6D7DEC}"/>
                </a:ext>
              </a:extLst>
            </p:cNvPr>
            <p:cNvSpPr/>
            <p:nvPr/>
          </p:nvSpPr>
          <p:spPr>
            <a:xfrm>
              <a:off x="30819" y="828643"/>
              <a:ext cx="5188453" cy="198773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7">
              <a:extLst>
                <a:ext uri="{FF2B5EF4-FFF2-40B4-BE49-F238E27FC236}">
                  <a16:creationId xmlns:a16="http://schemas.microsoft.com/office/drawing/2014/main" id="{C5B7CD3B-8410-422E-2A59-DFEB4F0F553F}"/>
                </a:ext>
              </a:extLst>
            </p:cNvPr>
            <p:cNvSpPr/>
            <p:nvPr/>
          </p:nvSpPr>
          <p:spPr>
            <a:xfrm>
              <a:off x="5219272" y="828642"/>
              <a:ext cx="5188453" cy="198773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7">
              <a:extLst>
                <a:ext uri="{FF2B5EF4-FFF2-40B4-BE49-F238E27FC236}">
                  <a16:creationId xmlns:a16="http://schemas.microsoft.com/office/drawing/2014/main" id="{9D84E450-4800-3AD6-40CB-5DC06EA0080B}"/>
                </a:ext>
              </a:extLst>
            </p:cNvPr>
            <p:cNvSpPr/>
            <p:nvPr/>
          </p:nvSpPr>
          <p:spPr>
            <a:xfrm>
              <a:off x="0" y="6529226"/>
              <a:ext cx="6123398" cy="328774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7">
              <a:extLst>
                <a:ext uri="{FF2B5EF4-FFF2-40B4-BE49-F238E27FC236}">
                  <a16:creationId xmlns:a16="http://schemas.microsoft.com/office/drawing/2014/main" id="{8E54D588-76E7-2232-F2DD-6BF33A1501F3}"/>
                </a:ext>
              </a:extLst>
            </p:cNvPr>
            <p:cNvSpPr/>
            <p:nvPr/>
          </p:nvSpPr>
          <p:spPr>
            <a:xfrm>
              <a:off x="6123399" y="6529226"/>
              <a:ext cx="6068602" cy="32877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" name="Google Shape;620;g1dd03bb358e_0_284">
            <a:extLst>
              <a:ext uri="{FF2B5EF4-FFF2-40B4-BE49-F238E27FC236}">
                <a16:creationId xmlns:a16="http://schemas.microsoft.com/office/drawing/2014/main" id="{D503EC9D-BA95-00C7-7429-C5B59EAF33D1}"/>
              </a:ext>
            </a:extLst>
          </p:cNvPr>
          <p:cNvSpPr txBox="1"/>
          <p:nvPr/>
        </p:nvSpPr>
        <p:spPr>
          <a:xfrm>
            <a:off x="1652587" y="1268412"/>
            <a:ext cx="1440000" cy="431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0EB9D07-C06E-6305-A7A7-881FECB61B28}"/>
              </a:ext>
            </a:extLst>
          </p:cNvPr>
          <p:cNvSpPr txBox="1"/>
          <p:nvPr/>
        </p:nvSpPr>
        <p:spPr>
          <a:xfrm>
            <a:off x="786953" y="-64664"/>
            <a:ext cx="962077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buSzPts val="1100"/>
              <a:tabLst>
                <a:tab pos="156210" algn="l"/>
              </a:tabLst>
            </a:pPr>
            <a:r>
              <a:rPr lang="es-ES" sz="32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Festival Cultural para el Fortalecimiento de </a:t>
            </a:r>
            <a:r>
              <a:rPr lang="es-ES" sz="3200" b="1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s-ES" sz="32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os Valores y la Sana Convivencia</a:t>
            </a:r>
            <a:endParaRPr lang="es-ES" sz="4000" b="1" dirty="0">
              <a:solidFill>
                <a:schemeClr val="tx1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B4238B1-242B-F826-EB8C-B9D1C176BC2B}"/>
              </a:ext>
            </a:extLst>
          </p:cNvPr>
          <p:cNvSpPr txBox="1"/>
          <p:nvPr/>
        </p:nvSpPr>
        <p:spPr>
          <a:xfrm>
            <a:off x="306500" y="1191914"/>
            <a:ext cx="11552001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400" b="1" dirty="0"/>
              <a:t>OBJETIVO: </a:t>
            </a:r>
          </a:p>
          <a:p>
            <a:pPr algn="just"/>
            <a:r>
              <a:rPr lang="es-ES" sz="2400" dirty="0"/>
              <a:t>Fortalecer los valores y la sana convivencia en la Institución, mediante una formación integral basada en la educación CRESE, promoviendo el respeto como pilar fundamental para la ciudadanía pacífica y democrática, el reconocimiento de la identidad, la diversidad y el antirracismo, así como el bienestar socioemocional.</a:t>
            </a:r>
            <a:endParaRPr lang="es-ES" sz="3600" dirty="0"/>
          </a:p>
          <a:p>
            <a:br>
              <a:rPr lang="es-ES" sz="3600" dirty="0"/>
            </a:br>
            <a:endParaRPr lang="es-ES" sz="3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ABC674F-25DF-E775-D6A3-C790E5AE6A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913" y="3736425"/>
            <a:ext cx="4634948" cy="26134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A81ABC5-A6FA-434A-EF44-CC9BF7994B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6538" y="3986324"/>
            <a:ext cx="4610100" cy="2590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806155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>
          <a:extLst>
            <a:ext uri="{FF2B5EF4-FFF2-40B4-BE49-F238E27FC236}">
              <a16:creationId xmlns:a16="http://schemas.microsoft.com/office/drawing/2014/main" id="{4EFCA09A-6C93-EFA3-C763-CEC5ABC30F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Google Shape;149;p7">
            <a:extLst>
              <a:ext uri="{FF2B5EF4-FFF2-40B4-BE49-F238E27FC236}">
                <a16:creationId xmlns:a16="http://schemas.microsoft.com/office/drawing/2014/main" id="{B94C4BD3-D931-9084-9E79-C9441E42072F}"/>
              </a:ext>
            </a:extLst>
          </p:cNvPr>
          <p:cNvGrpSpPr/>
          <p:nvPr/>
        </p:nvGrpSpPr>
        <p:grpSpPr>
          <a:xfrm>
            <a:off x="0" y="354599"/>
            <a:ext cx="12192001" cy="6503401"/>
            <a:chOff x="0" y="354599"/>
            <a:chExt cx="12192001" cy="6503401"/>
          </a:xfrm>
        </p:grpSpPr>
        <p:pic>
          <p:nvPicPr>
            <p:cNvPr id="150" name="Google Shape;150;p7">
              <a:extLst>
                <a:ext uri="{FF2B5EF4-FFF2-40B4-BE49-F238E27FC236}">
                  <a16:creationId xmlns:a16="http://schemas.microsoft.com/office/drawing/2014/main" id="{F1E800DF-73D7-C46B-67AC-78235313FF7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640033" y="354599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" name="Google Shape;151;p7">
              <a:extLst>
                <a:ext uri="{FF2B5EF4-FFF2-40B4-BE49-F238E27FC236}">
                  <a16:creationId xmlns:a16="http://schemas.microsoft.com/office/drawing/2014/main" id="{57C1A664-5DC3-2A2D-253C-430A903880B3}"/>
                </a:ext>
              </a:extLst>
            </p:cNvPr>
            <p:cNvSpPr/>
            <p:nvPr/>
          </p:nvSpPr>
          <p:spPr>
            <a:xfrm>
              <a:off x="30819" y="828643"/>
              <a:ext cx="5188453" cy="198773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7">
              <a:extLst>
                <a:ext uri="{FF2B5EF4-FFF2-40B4-BE49-F238E27FC236}">
                  <a16:creationId xmlns:a16="http://schemas.microsoft.com/office/drawing/2014/main" id="{EE78DBEC-BC66-A4E3-27C7-BF1E386EE7EE}"/>
                </a:ext>
              </a:extLst>
            </p:cNvPr>
            <p:cNvSpPr/>
            <p:nvPr/>
          </p:nvSpPr>
          <p:spPr>
            <a:xfrm>
              <a:off x="5219272" y="828642"/>
              <a:ext cx="5188453" cy="198773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7">
              <a:extLst>
                <a:ext uri="{FF2B5EF4-FFF2-40B4-BE49-F238E27FC236}">
                  <a16:creationId xmlns:a16="http://schemas.microsoft.com/office/drawing/2014/main" id="{3AF65FFA-4632-212A-AC74-6335D97F2FD0}"/>
                </a:ext>
              </a:extLst>
            </p:cNvPr>
            <p:cNvSpPr/>
            <p:nvPr/>
          </p:nvSpPr>
          <p:spPr>
            <a:xfrm>
              <a:off x="0" y="6529226"/>
              <a:ext cx="6123398" cy="328774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7">
              <a:extLst>
                <a:ext uri="{FF2B5EF4-FFF2-40B4-BE49-F238E27FC236}">
                  <a16:creationId xmlns:a16="http://schemas.microsoft.com/office/drawing/2014/main" id="{D29EF1E7-925B-2DDF-D12C-61269B1FA037}"/>
                </a:ext>
              </a:extLst>
            </p:cNvPr>
            <p:cNvSpPr/>
            <p:nvPr/>
          </p:nvSpPr>
          <p:spPr>
            <a:xfrm>
              <a:off x="6123399" y="6529226"/>
              <a:ext cx="6068602" cy="32877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3556F5A6-3380-8C51-9F30-14EB42D95A30}"/>
              </a:ext>
            </a:extLst>
          </p:cNvPr>
          <p:cNvSpPr txBox="1"/>
          <p:nvPr/>
        </p:nvSpPr>
        <p:spPr>
          <a:xfrm>
            <a:off x="1659241" y="205278"/>
            <a:ext cx="886463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buSzPts val="1100"/>
              <a:tabLst>
                <a:tab pos="156210" algn="l"/>
              </a:tabLst>
            </a:pPr>
            <a:r>
              <a:rPr lang="es-ES" sz="4000" b="1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Edu</a:t>
            </a:r>
            <a:r>
              <a:rPr lang="es-ES" sz="4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-derechos: Gestores de Convivencia y Mesa de Paz </a:t>
            </a:r>
            <a:endParaRPr lang="es-ES" sz="4800" b="1" dirty="0">
              <a:solidFill>
                <a:schemeClr val="tx1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035E0BF-36CA-A633-A08B-C91FFD8B1BC9}"/>
              </a:ext>
            </a:extLst>
          </p:cNvPr>
          <p:cNvSpPr txBox="1"/>
          <p:nvPr/>
        </p:nvSpPr>
        <p:spPr>
          <a:xfrm>
            <a:off x="286696" y="1762384"/>
            <a:ext cx="3642367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CO" sz="3200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s-CO" sz="3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 fortalecen los procesos de convivencia a través de la catedra de paz articulando las competencias actitudinales y socioemocionales</a:t>
            </a:r>
            <a:r>
              <a:rPr lang="es-CO" sz="3200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s-ES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71DE4F27-9A6C-025B-0F0B-5B5284D7B4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1172" y="1762384"/>
            <a:ext cx="4733016" cy="27810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AA0F7AF-11F9-CEEF-FA08-CD71FBB15D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8355" y="3013216"/>
            <a:ext cx="3487395" cy="37711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941167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>
          <a:extLst>
            <a:ext uri="{FF2B5EF4-FFF2-40B4-BE49-F238E27FC236}">
              <a16:creationId xmlns:a16="http://schemas.microsoft.com/office/drawing/2014/main" id="{1C73DCAB-EA4D-4F51-2B89-F655429BBD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Google Shape;149;p7">
            <a:extLst>
              <a:ext uri="{FF2B5EF4-FFF2-40B4-BE49-F238E27FC236}">
                <a16:creationId xmlns:a16="http://schemas.microsoft.com/office/drawing/2014/main" id="{2E4626AA-7C14-E593-9A63-71E0188F6C48}"/>
              </a:ext>
            </a:extLst>
          </p:cNvPr>
          <p:cNvGrpSpPr/>
          <p:nvPr/>
        </p:nvGrpSpPr>
        <p:grpSpPr>
          <a:xfrm>
            <a:off x="0" y="354599"/>
            <a:ext cx="12192001" cy="6503401"/>
            <a:chOff x="0" y="354599"/>
            <a:chExt cx="12192001" cy="6503401"/>
          </a:xfrm>
        </p:grpSpPr>
        <p:pic>
          <p:nvPicPr>
            <p:cNvPr id="150" name="Google Shape;150;p7">
              <a:extLst>
                <a:ext uri="{FF2B5EF4-FFF2-40B4-BE49-F238E27FC236}">
                  <a16:creationId xmlns:a16="http://schemas.microsoft.com/office/drawing/2014/main" id="{40C7B5D4-BEF2-0259-2BAC-A0E4B069A349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640033" y="354599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" name="Google Shape;151;p7">
              <a:extLst>
                <a:ext uri="{FF2B5EF4-FFF2-40B4-BE49-F238E27FC236}">
                  <a16:creationId xmlns:a16="http://schemas.microsoft.com/office/drawing/2014/main" id="{0056A9B9-DD6E-8FD9-A6A8-E65F9C717297}"/>
                </a:ext>
              </a:extLst>
            </p:cNvPr>
            <p:cNvSpPr/>
            <p:nvPr/>
          </p:nvSpPr>
          <p:spPr>
            <a:xfrm>
              <a:off x="30819" y="828643"/>
              <a:ext cx="5188453" cy="198773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7">
              <a:extLst>
                <a:ext uri="{FF2B5EF4-FFF2-40B4-BE49-F238E27FC236}">
                  <a16:creationId xmlns:a16="http://schemas.microsoft.com/office/drawing/2014/main" id="{B2174807-7A88-5DA6-1F83-3C3477F83379}"/>
                </a:ext>
              </a:extLst>
            </p:cNvPr>
            <p:cNvSpPr/>
            <p:nvPr/>
          </p:nvSpPr>
          <p:spPr>
            <a:xfrm>
              <a:off x="5219272" y="828642"/>
              <a:ext cx="5188453" cy="198773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7">
              <a:extLst>
                <a:ext uri="{FF2B5EF4-FFF2-40B4-BE49-F238E27FC236}">
                  <a16:creationId xmlns:a16="http://schemas.microsoft.com/office/drawing/2014/main" id="{472B7DF6-4231-0FE2-C0CA-0B84C1E87AAB}"/>
                </a:ext>
              </a:extLst>
            </p:cNvPr>
            <p:cNvSpPr/>
            <p:nvPr/>
          </p:nvSpPr>
          <p:spPr>
            <a:xfrm>
              <a:off x="0" y="6529226"/>
              <a:ext cx="6123398" cy="328774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7">
              <a:extLst>
                <a:ext uri="{FF2B5EF4-FFF2-40B4-BE49-F238E27FC236}">
                  <a16:creationId xmlns:a16="http://schemas.microsoft.com/office/drawing/2014/main" id="{BB4D0EEC-F743-90CF-4685-060DDA65BF30}"/>
                </a:ext>
              </a:extLst>
            </p:cNvPr>
            <p:cNvSpPr/>
            <p:nvPr/>
          </p:nvSpPr>
          <p:spPr>
            <a:xfrm>
              <a:off x="6123399" y="6529226"/>
              <a:ext cx="6068602" cy="32877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438D042F-4260-C2F6-D2D9-3D39EEAE2852}"/>
              </a:ext>
            </a:extLst>
          </p:cNvPr>
          <p:cNvSpPr txBox="1"/>
          <p:nvPr/>
        </p:nvSpPr>
        <p:spPr>
          <a:xfrm>
            <a:off x="1659241" y="205278"/>
            <a:ext cx="886463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buSzPts val="1100"/>
              <a:tabLst>
                <a:tab pos="156210" algn="l"/>
              </a:tabLst>
            </a:pPr>
            <a:r>
              <a:rPr lang="es-ES" sz="4000" b="1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Proyecto de Educación sexual y ciudadanía</a:t>
            </a:r>
            <a:endParaRPr lang="es-ES" sz="4800" b="1" dirty="0">
              <a:solidFill>
                <a:schemeClr val="tx1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2607A1F-9C5B-8290-F608-B63F5C17AF09}"/>
              </a:ext>
            </a:extLst>
          </p:cNvPr>
          <p:cNvSpPr txBox="1"/>
          <p:nvPr/>
        </p:nvSpPr>
        <p:spPr>
          <a:xfrm>
            <a:off x="333499" y="1528717"/>
            <a:ext cx="4285304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Generar espacios de reflexión frente al lugar que cada quien construye en su condición de sujeto sexuado, mediante el desarrollo de acciones que de forma conjunta respondan a las necesidades estructurales y coyunturales de la sexualidad, posibilitando con ello, ciudadanos autónomos y responsables en la Institución Educativa Ciudadela Siglo XXI.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1D12AF8C-88F2-C89E-9CB9-B6C0159EE5C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620" t="26653" r="-635" b="6459"/>
          <a:stretch>
            <a:fillRect/>
          </a:stretch>
        </p:blipFill>
        <p:spPr>
          <a:xfrm>
            <a:off x="5210240" y="1867891"/>
            <a:ext cx="6478383" cy="35042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28213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>
          <a:extLst>
            <a:ext uri="{FF2B5EF4-FFF2-40B4-BE49-F238E27FC236}">
              <a16:creationId xmlns:a16="http://schemas.microsoft.com/office/drawing/2014/main" id="{88FDA7E3-3489-2D1D-900D-C8D6C023F8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Google Shape;149;p7">
            <a:extLst>
              <a:ext uri="{FF2B5EF4-FFF2-40B4-BE49-F238E27FC236}">
                <a16:creationId xmlns:a16="http://schemas.microsoft.com/office/drawing/2014/main" id="{E4F7B7A3-0C32-C966-3EDA-B2B41ACD501B}"/>
              </a:ext>
            </a:extLst>
          </p:cNvPr>
          <p:cNvGrpSpPr/>
          <p:nvPr/>
        </p:nvGrpSpPr>
        <p:grpSpPr>
          <a:xfrm>
            <a:off x="0" y="354599"/>
            <a:ext cx="12192001" cy="6503401"/>
            <a:chOff x="0" y="354599"/>
            <a:chExt cx="12192001" cy="6503401"/>
          </a:xfrm>
        </p:grpSpPr>
        <p:pic>
          <p:nvPicPr>
            <p:cNvPr id="150" name="Google Shape;150;p7">
              <a:extLst>
                <a:ext uri="{FF2B5EF4-FFF2-40B4-BE49-F238E27FC236}">
                  <a16:creationId xmlns:a16="http://schemas.microsoft.com/office/drawing/2014/main" id="{89F2DECB-01E3-7FC6-3BC3-5CD317BB4BAC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640033" y="354599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" name="Google Shape;151;p7">
              <a:extLst>
                <a:ext uri="{FF2B5EF4-FFF2-40B4-BE49-F238E27FC236}">
                  <a16:creationId xmlns:a16="http://schemas.microsoft.com/office/drawing/2014/main" id="{C8F695E1-858D-84BA-3087-96677E9FCBA9}"/>
                </a:ext>
              </a:extLst>
            </p:cNvPr>
            <p:cNvSpPr/>
            <p:nvPr/>
          </p:nvSpPr>
          <p:spPr>
            <a:xfrm>
              <a:off x="30819" y="828643"/>
              <a:ext cx="5188453" cy="198773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7">
              <a:extLst>
                <a:ext uri="{FF2B5EF4-FFF2-40B4-BE49-F238E27FC236}">
                  <a16:creationId xmlns:a16="http://schemas.microsoft.com/office/drawing/2014/main" id="{5F56B1CB-FA0B-8285-1542-F1A3BECFD750}"/>
                </a:ext>
              </a:extLst>
            </p:cNvPr>
            <p:cNvSpPr/>
            <p:nvPr/>
          </p:nvSpPr>
          <p:spPr>
            <a:xfrm>
              <a:off x="5219272" y="828642"/>
              <a:ext cx="5188453" cy="198773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7">
              <a:extLst>
                <a:ext uri="{FF2B5EF4-FFF2-40B4-BE49-F238E27FC236}">
                  <a16:creationId xmlns:a16="http://schemas.microsoft.com/office/drawing/2014/main" id="{45521BC0-B9F4-6875-CB43-2D80F605F7EB}"/>
                </a:ext>
              </a:extLst>
            </p:cNvPr>
            <p:cNvSpPr/>
            <p:nvPr/>
          </p:nvSpPr>
          <p:spPr>
            <a:xfrm>
              <a:off x="0" y="6529226"/>
              <a:ext cx="6123398" cy="328774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7">
              <a:extLst>
                <a:ext uri="{FF2B5EF4-FFF2-40B4-BE49-F238E27FC236}">
                  <a16:creationId xmlns:a16="http://schemas.microsoft.com/office/drawing/2014/main" id="{928D3D72-3935-9D2E-4559-39C332DDC5DD}"/>
                </a:ext>
              </a:extLst>
            </p:cNvPr>
            <p:cNvSpPr/>
            <p:nvPr/>
          </p:nvSpPr>
          <p:spPr>
            <a:xfrm>
              <a:off x="6123399" y="6529226"/>
              <a:ext cx="6068602" cy="32877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97935847-11F8-EDA2-D252-B598E8C000A1}"/>
              </a:ext>
            </a:extLst>
          </p:cNvPr>
          <p:cNvSpPr txBox="1"/>
          <p:nvPr/>
        </p:nvSpPr>
        <p:spPr>
          <a:xfrm>
            <a:off x="1659241" y="205278"/>
            <a:ext cx="886463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buSzPts val="1100"/>
              <a:tabLst>
                <a:tab pos="156210" algn="l"/>
              </a:tabLst>
            </a:pPr>
            <a:r>
              <a:rPr lang="es-ES" sz="4000" b="1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Proyecto Estilos de </a:t>
            </a:r>
            <a:r>
              <a:rPr lang="es-ES" sz="4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Vida Saludable</a:t>
            </a:r>
            <a:endParaRPr lang="es-ES" sz="4800" b="1" dirty="0">
              <a:solidFill>
                <a:schemeClr val="tx1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C2EF579-4D1C-F92B-798F-878F6F3480EE}"/>
              </a:ext>
            </a:extLst>
          </p:cNvPr>
          <p:cNvSpPr txBox="1"/>
          <p:nvPr/>
        </p:nvSpPr>
        <p:spPr>
          <a:xfrm>
            <a:off x="7073259" y="1626719"/>
            <a:ext cx="4456754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2800" dirty="0"/>
              <a:t>Promover la adopción de hábitos saludables y la práctica de actividades físicas durante los descansos pedagógicos, con el fin de mejorar el bienestar físico, emocional y social de los estudiantes de la Institución Educativa Ciudadela Siglo XXI. </a:t>
            </a:r>
            <a:r>
              <a:rPr lang="es-ES" b="1" dirty="0"/>
              <a:t> </a:t>
            </a:r>
            <a:endParaRPr lang="es-ES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6.jpg">
            <a:extLst>
              <a:ext uri="{FF2B5EF4-FFF2-40B4-BE49-F238E27FC236}">
                <a16:creationId xmlns:a16="http://schemas.microsoft.com/office/drawing/2014/main" id="{7BA55EEE-F59E-2275-9B67-5625B75428EE}"/>
              </a:ext>
            </a:extLst>
          </p:cNvPr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919535" y="1178139"/>
            <a:ext cx="4638303" cy="25349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7.jpg">
            <a:extLst>
              <a:ext uri="{FF2B5EF4-FFF2-40B4-BE49-F238E27FC236}">
                <a16:creationId xmlns:a16="http://schemas.microsoft.com/office/drawing/2014/main" id="{D749CE84-6781-70AE-3079-6F990CF87706}"/>
              </a:ext>
            </a:extLst>
          </p:cNvPr>
          <p:cNvPicPr/>
          <p:nvPr/>
        </p:nvPicPr>
        <p:blipFill>
          <a:blip r:embed="rId5"/>
          <a:srcRect/>
          <a:stretch>
            <a:fillRect/>
          </a:stretch>
        </p:blipFill>
        <p:spPr>
          <a:xfrm>
            <a:off x="934945" y="3863792"/>
            <a:ext cx="4638303" cy="26654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153884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>
          <a:extLst>
            <a:ext uri="{FF2B5EF4-FFF2-40B4-BE49-F238E27FC236}">
              <a16:creationId xmlns:a16="http://schemas.microsoft.com/office/drawing/2014/main" id="{5159457C-E2B6-B33E-670C-76C9C8CBF9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Google Shape;149;p7">
            <a:extLst>
              <a:ext uri="{FF2B5EF4-FFF2-40B4-BE49-F238E27FC236}">
                <a16:creationId xmlns:a16="http://schemas.microsoft.com/office/drawing/2014/main" id="{61559308-EA8C-16E5-6E94-73C704578CBA}"/>
              </a:ext>
            </a:extLst>
          </p:cNvPr>
          <p:cNvGrpSpPr/>
          <p:nvPr/>
        </p:nvGrpSpPr>
        <p:grpSpPr>
          <a:xfrm>
            <a:off x="0" y="354599"/>
            <a:ext cx="12192001" cy="6503401"/>
            <a:chOff x="0" y="354599"/>
            <a:chExt cx="12192001" cy="6503401"/>
          </a:xfrm>
        </p:grpSpPr>
        <p:pic>
          <p:nvPicPr>
            <p:cNvPr id="150" name="Google Shape;150;p7">
              <a:extLst>
                <a:ext uri="{FF2B5EF4-FFF2-40B4-BE49-F238E27FC236}">
                  <a16:creationId xmlns:a16="http://schemas.microsoft.com/office/drawing/2014/main" id="{696EA26B-C069-7F82-CE1A-6B36336138F5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640033" y="354599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" name="Google Shape;151;p7">
              <a:extLst>
                <a:ext uri="{FF2B5EF4-FFF2-40B4-BE49-F238E27FC236}">
                  <a16:creationId xmlns:a16="http://schemas.microsoft.com/office/drawing/2014/main" id="{B2509528-7EF0-6ABC-EE4F-AA4C1614AD91}"/>
                </a:ext>
              </a:extLst>
            </p:cNvPr>
            <p:cNvSpPr/>
            <p:nvPr/>
          </p:nvSpPr>
          <p:spPr>
            <a:xfrm>
              <a:off x="30819" y="828643"/>
              <a:ext cx="5188453" cy="198773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7">
              <a:extLst>
                <a:ext uri="{FF2B5EF4-FFF2-40B4-BE49-F238E27FC236}">
                  <a16:creationId xmlns:a16="http://schemas.microsoft.com/office/drawing/2014/main" id="{9BF82152-D6A8-8237-401C-3E586943FF10}"/>
                </a:ext>
              </a:extLst>
            </p:cNvPr>
            <p:cNvSpPr/>
            <p:nvPr/>
          </p:nvSpPr>
          <p:spPr>
            <a:xfrm>
              <a:off x="5219272" y="828642"/>
              <a:ext cx="5188453" cy="198773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7">
              <a:extLst>
                <a:ext uri="{FF2B5EF4-FFF2-40B4-BE49-F238E27FC236}">
                  <a16:creationId xmlns:a16="http://schemas.microsoft.com/office/drawing/2014/main" id="{D1A99103-5A25-74CA-AE7E-4CEB24E4378F}"/>
                </a:ext>
              </a:extLst>
            </p:cNvPr>
            <p:cNvSpPr/>
            <p:nvPr/>
          </p:nvSpPr>
          <p:spPr>
            <a:xfrm>
              <a:off x="0" y="6529226"/>
              <a:ext cx="6123398" cy="328774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7">
              <a:extLst>
                <a:ext uri="{FF2B5EF4-FFF2-40B4-BE49-F238E27FC236}">
                  <a16:creationId xmlns:a16="http://schemas.microsoft.com/office/drawing/2014/main" id="{9E87E2AA-6C79-87B9-704C-7E6EB3C572E8}"/>
                </a:ext>
              </a:extLst>
            </p:cNvPr>
            <p:cNvSpPr/>
            <p:nvPr/>
          </p:nvSpPr>
          <p:spPr>
            <a:xfrm>
              <a:off x="6123399" y="6529226"/>
              <a:ext cx="6068602" cy="32877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98F1F53A-8917-BC23-172F-0E55EAB96F90}"/>
              </a:ext>
            </a:extLst>
          </p:cNvPr>
          <p:cNvSpPr txBox="1"/>
          <p:nvPr/>
        </p:nvSpPr>
        <p:spPr>
          <a:xfrm>
            <a:off x="1659241" y="205278"/>
            <a:ext cx="886463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buSzPts val="1100"/>
              <a:tabLst>
                <a:tab pos="156210" algn="l"/>
              </a:tabLst>
            </a:pPr>
            <a:r>
              <a:rPr lang="es-ES" sz="4000" b="1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Proyecto Educación Financiera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3313D99-50D1-07BA-460E-B409FE1E8830}"/>
              </a:ext>
            </a:extLst>
          </p:cNvPr>
          <p:cNvSpPr txBox="1"/>
          <p:nvPr/>
        </p:nvSpPr>
        <p:spPr>
          <a:xfrm>
            <a:off x="286695" y="1762384"/>
            <a:ext cx="5399729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2400" dirty="0"/>
              <a:t>Fortalecer las competencias de educación financiera y emprendimiento en los estudiantes de jornada nocturna, mediante el desarrollo de la mentalidad empresarial, el comportamiento emprendedor y la formulación de ideas de negocio éticas, innovadoras y sostenibles.</a:t>
            </a:r>
            <a:endParaRPr lang="es-ES" sz="4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64D7523-E9F8-4DAA-40A3-6B0A9BA116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0366" y="1167990"/>
            <a:ext cx="2913845" cy="51064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773971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>
          <a:extLst>
            <a:ext uri="{FF2B5EF4-FFF2-40B4-BE49-F238E27FC236}">
              <a16:creationId xmlns:a16="http://schemas.microsoft.com/office/drawing/2014/main" id="{B84927F8-0280-A33A-AE9C-A093CB7BC0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Google Shape;149;p7">
            <a:extLst>
              <a:ext uri="{FF2B5EF4-FFF2-40B4-BE49-F238E27FC236}">
                <a16:creationId xmlns:a16="http://schemas.microsoft.com/office/drawing/2014/main" id="{A5C0E47E-6421-10EC-7180-B4483901A5BC}"/>
              </a:ext>
            </a:extLst>
          </p:cNvPr>
          <p:cNvGrpSpPr/>
          <p:nvPr/>
        </p:nvGrpSpPr>
        <p:grpSpPr>
          <a:xfrm>
            <a:off x="0" y="354599"/>
            <a:ext cx="12192001" cy="6503401"/>
            <a:chOff x="0" y="354599"/>
            <a:chExt cx="12192001" cy="6503401"/>
          </a:xfrm>
        </p:grpSpPr>
        <p:pic>
          <p:nvPicPr>
            <p:cNvPr id="150" name="Google Shape;150;p7">
              <a:extLst>
                <a:ext uri="{FF2B5EF4-FFF2-40B4-BE49-F238E27FC236}">
                  <a16:creationId xmlns:a16="http://schemas.microsoft.com/office/drawing/2014/main" id="{E50F8D29-09EC-C91D-EDC4-ACE53119DB32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640033" y="354599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" name="Google Shape;151;p7">
              <a:extLst>
                <a:ext uri="{FF2B5EF4-FFF2-40B4-BE49-F238E27FC236}">
                  <a16:creationId xmlns:a16="http://schemas.microsoft.com/office/drawing/2014/main" id="{EF87384C-248C-5408-266A-09244475D449}"/>
                </a:ext>
              </a:extLst>
            </p:cNvPr>
            <p:cNvSpPr/>
            <p:nvPr/>
          </p:nvSpPr>
          <p:spPr>
            <a:xfrm>
              <a:off x="30819" y="828643"/>
              <a:ext cx="5188453" cy="198773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7">
              <a:extLst>
                <a:ext uri="{FF2B5EF4-FFF2-40B4-BE49-F238E27FC236}">
                  <a16:creationId xmlns:a16="http://schemas.microsoft.com/office/drawing/2014/main" id="{52EAF02E-DB33-69FF-68C2-0A0E9AC1136A}"/>
                </a:ext>
              </a:extLst>
            </p:cNvPr>
            <p:cNvSpPr/>
            <p:nvPr/>
          </p:nvSpPr>
          <p:spPr>
            <a:xfrm>
              <a:off x="5219272" y="828642"/>
              <a:ext cx="5188453" cy="198773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7">
              <a:extLst>
                <a:ext uri="{FF2B5EF4-FFF2-40B4-BE49-F238E27FC236}">
                  <a16:creationId xmlns:a16="http://schemas.microsoft.com/office/drawing/2014/main" id="{FAB09C9A-634F-D2B5-7EE0-E347298B7925}"/>
                </a:ext>
              </a:extLst>
            </p:cNvPr>
            <p:cNvSpPr/>
            <p:nvPr/>
          </p:nvSpPr>
          <p:spPr>
            <a:xfrm>
              <a:off x="0" y="6529226"/>
              <a:ext cx="6123398" cy="328774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7">
              <a:extLst>
                <a:ext uri="{FF2B5EF4-FFF2-40B4-BE49-F238E27FC236}">
                  <a16:creationId xmlns:a16="http://schemas.microsoft.com/office/drawing/2014/main" id="{34234C0C-706B-4120-B6F4-36B27C506B78}"/>
                </a:ext>
              </a:extLst>
            </p:cNvPr>
            <p:cNvSpPr/>
            <p:nvPr/>
          </p:nvSpPr>
          <p:spPr>
            <a:xfrm>
              <a:off x="6123399" y="6529226"/>
              <a:ext cx="6068602" cy="32877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26384E30-052D-3013-4144-6D2339BD579E}"/>
              </a:ext>
            </a:extLst>
          </p:cNvPr>
          <p:cNvSpPr txBox="1"/>
          <p:nvPr/>
        </p:nvSpPr>
        <p:spPr>
          <a:xfrm>
            <a:off x="1659241" y="205278"/>
            <a:ext cx="886463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buSzPts val="1100"/>
              <a:tabLst>
                <a:tab pos="156210" algn="l"/>
              </a:tabLst>
            </a:pPr>
            <a:r>
              <a:rPr lang="es-ES" sz="4000" b="1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Plan de Movilidad Escolar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F8FA736-C2E0-7DC0-65DB-E565D15BF210}"/>
              </a:ext>
            </a:extLst>
          </p:cNvPr>
          <p:cNvSpPr txBox="1"/>
          <p:nvPr/>
        </p:nvSpPr>
        <p:spPr>
          <a:xfrm>
            <a:off x="6792513" y="1758689"/>
            <a:ext cx="4456754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2400" dirty="0"/>
              <a:t>Implementar estrategias de mejoramiento en la infraestructura y señalización vial dentro y fuera de la Institución Educativa Ciudadela Siglo XXI para garantizar la seguridad y accesibilidad de los estudiantes, reducir los riesgos de accidentes y fomentar una cultura de movilidad responsable.</a:t>
            </a:r>
            <a:endParaRPr lang="es-ES" sz="4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6DF94597-2513-3527-AFF9-55127E9473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794" y="1445018"/>
            <a:ext cx="5607809" cy="41965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128427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>
          <a:extLst>
            <a:ext uri="{FF2B5EF4-FFF2-40B4-BE49-F238E27FC236}">
              <a16:creationId xmlns:a16="http://schemas.microsoft.com/office/drawing/2014/main" id="{10FB7BBB-E1E7-7E78-81C2-8DDA0D0B54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Google Shape;149;p7">
            <a:extLst>
              <a:ext uri="{FF2B5EF4-FFF2-40B4-BE49-F238E27FC236}">
                <a16:creationId xmlns:a16="http://schemas.microsoft.com/office/drawing/2014/main" id="{065C3DEE-A868-F298-8786-E711C0699FE4}"/>
              </a:ext>
            </a:extLst>
          </p:cNvPr>
          <p:cNvGrpSpPr/>
          <p:nvPr/>
        </p:nvGrpSpPr>
        <p:grpSpPr>
          <a:xfrm>
            <a:off x="0" y="354599"/>
            <a:ext cx="12192001" cy="6503401"/>
            <a:chOff x="0" y="354599"/>
            <a:chExt cx="12192001" cy="6503401"/>
          </a:xfrm>
        </p:grpSpPr>
        <p:pic>
          <p:nvPicPr>
            <p:cNvPr id="150" name="Google Shape;150;p7">
              <a:extLst>
                <a:ext uri="{FF2B5EF4-FFF2-40B4-BE49-F238E27FC236}">
                  <a16:creationId xmlns:a16="http://schemas.microsoft.com/office/drawing/2014/main" id="{9B9FCE26-B065-5AA7-8BA0-75656D15F16D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640033" y="354599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" name="Google Shape;151;p7">
              <a:extLst>
                <a:ext uri="{FF2B5EF4-FFF2-40B4-BE49-F238E27FC236}">
                  <a16:creationId xmlns:a16="http://schemas.microsoft.com/office/drawing/2014/main" id="{5FCE7AAA-0CF3-348C-8B8B-7F7FFEBA1E8B}"/>
                </a:ext>
              </a:extLst>
            </p:cNvPr>
            <p:cNvSpPr/>
            <p:nvPr/>
          </p:nvSpPr>
          <p:spPr>
            <a:xfrm>
              <a:off x="30819" y="828643"/>
              <a:ext cx="5188453" cy="198773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7">
              <a:extLst>
                <a:ext uri="{FF2B5EF4-FFF2-40B4-BE49-F238E27FC236}">
                  <a16:creationId xmlns:a16="http://schemas.microsoft.com/office/drawing/2014/main" id="{647BC6E1-4EA8-8BE0-CE81-A73CEB74BA19}"/>
                </a:ext>
              </a:extLst>
            </p:cNvPr>
            <p:cNvSpPr/>
            <p:nvPr/>
          </p:nvSpPr>
          <p:spPr>
            <a:xfrm>
              <a:off x="5219272" y="828642"/>
              <a:ext cx="5188453" cy="198773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7">
              <a:extLst>
                <a:ext uri="{FF2B5EF4-FFF2-40B4-BE49-F238E27FC236}">
                  <a16:creationId xmlns:a16="http://schemas.microsoft.com/office/drawing/2014/main" id="{373EC5F8-6886-8589-F87F-4D65C7EC6E8E}"/>
                </a:ext>
              </a:extLst>
            </p:cNvPr>
            <p:cNvSpPr/>
            <p:nvPr/>
          </p:nvSpPr>
          <p:spPr>
            <a:xfrm>
              <a:off x="0" y="6529226"/>
              <a:ext cx="6123398" cy="328774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7">
              <a:extLst>
                <a:ext uri="{FF2B5EF4-FFF2-40B4-BE49-F238E27FC236}">
                  <a16:creationId xmlns:a16="http://schemas.microsoft.com/office/drawing/2014/main" id="{0ECF6733-DCA2-647A-FD29-1D7CB3E7C58B}"/>
                </a:ext>
              </a:extLst>
            </p:cNvPr>
            <p:cNvSpPr/>
            <p:nvPr/>
          </p:nvSpPr>
          <p:spPr>
            <a:xfrm>
              <a:off x="6123399" y="6529226"/>
              <a:ext cx="6068602" cy="32877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20F0D151-2481-9DDF-1E2D-F1A259FFAC2A}"/>
              </a:ext>
            </a:extLst>
          </p:cNvPr>
          <p:cNvSpPr txBox="1"/>
          <p:nvPr/>
        </p:nvSpPr>
        <p:spPr>
          <a:xfrm>
            <a:off x="1659241" y="205278"/>
            <a:ext cx="886463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buSzPts val="1100"/>
              <a:tabLst>
                <a:tab pos="156210" algn="l"/>
              </a:tabLst>
            </a:pPr>
            <a:r>
              <a:rPr lang="es-ES" sz="4000" b="1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Proyecto Socio-ocupacional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A6A74B7-8036-CD01-532B-5DE4D5410CB4}"/>
              </a:ext>
            </a:extLst>
          </p:cNvPr>
          <p:cNvSpPr txBox="1"/>
          <p:nvPr/>
        </p:nvSpPr>
        <p:spPr>
          <a:xfrm>
            <a:off x="158108" y="1423830"/>
            <a:ext cx="4418656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/>
            <a:r>
              <a:rPr lang="es-ES" sz="2000" dirty="0"/>
              <a:t>Facilitar estrategias en la exploración de los estudiantes de la educación media de la Institución Educativa Ciudadela Siglo XXI, en los diferentes campos laborales y oportunidades profesionales, fortaleciendo las competencias pedagógicas y preparándose para las pruebas saber, en donde puedan tomar una decisión sólida y real sobre su futuro y carrera profesional, luchando por alcanzar sus deseos y metas, a través de sesiones pedagógicos, contribuyendo en el desarrollo integral de los educandos.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25C52DE-0B2A-7BA0-6DC3-C1D72AF558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2961" y="3557587"/>
            <a:ext cx="4225539" cy="27654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EE78A49-DC5C-65F5-70FC-BE2609471A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5351" y="1225622"/>
            <a:ext cx="4134091" cy="29611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345862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>
          <a:extLst>
            <a:ext uri="{FF2B5EF4-FFF2-40B4-BE49-F238E27FC236}">
              <a16:creationId xmlns:a16="http://schemas.microsoft.com/office/drawing/2014/main" id="{B8C364E2-98E3-464E-056A-A0A5F6249C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Google Shape;149;p7">
            <a:extLst>
              <a:ext uri="{FF2B5EF4-FFF2-40B4-BE49-F238E27FC236}">
                <a16:creationId xmlns:a16="http://schemas.microsoft.com/office/drawing/2014/main" id="{B31F025D-D7F0-74B7-F30F-34C11F8C330A}"/>
              </a:ext>
            </a:extLst>
          </p:cNvPr>
          <p:cNvGrpSpPr/>
          <p:nvPr/>
        </p:nvGrpSpPr>
        <p:grpSpPr>
          <a:xfrm>
            <a:off x="0" y="354599"/>
            <a:ext cx="12192001" cy="6503401"/>
            <a:chOff x="0" y="354599"/>
            <a:chExt cx="12192001" cy="6503401"/>
          </a:xfrm>
        </p:grpSpPr>
        <p:pic>
          <p:nvPicPr>
            <p:cNvPr id="150" name="Google Shape;150;p7">
              <a:extLst>
                <a:ext uri="{FF2B5EF4-FFF2-40B4-BE49-F238E27FC236}">
                  <a16:creationId xmlns:a16="http://schemas.microsoft.com/office/drawing/2014/main" id="{2C3C5B5E-8A39-A9DD-2B86-2D79C7B48595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640033" y="354599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" name="Google Shape;151;p7">
              <a:extLst>
                <a:ext uri="{FF2B5EF4-FFF2-40B4-BE49-F238E27FC236}">
                  <a16:creationId xmlns:a16="http://schemas.microsoft.com/office/drawing/2014/main" id="{DFB374E9-A417-782B-1F2D-953422F9107C}"/>
                </a:ext>
              </a:extLst>
            </p:cNvPr>
            <p:cNvSpPr/>
            <p:nvPr/>
          </p:nvSpPr>
          <p:spPr>
            <a:xfrm>
              <a:off x="30819" y="828643"/>
              <a:ext cx="5188453" cy="198773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7">
              <a:extLst>
                <a:ext uri="{FF2B5EF4-FFF2-40B4-BE49-F238E27FC236}">
                  <a16:creationId xmlns:a16="http://schemas.microsoft.com/office/drawing/2014/main" id="{179F4A37-41E5-F6EF-7C86-414AE015E295}"/>
                </a:ext>
              </a:extLst>
            </p:cNvPr>
            <p:cNvSpPr/>
            <p:nvPr/>
          </p:nvSpPr>
          <p:spPr>
            <a:xfrm>
              <a:off x="5219272" y="828642"/>
              <a:ext cx="5188453" cy="198773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7">
              <a:extLst>
                <a:ext uri="{FF2B5EF4-FFF2-40B4-BE49-F238E27FC236}">
                  <a16:creationId xmlns:a16="http://schemas.microsoft.com/office/drawing/2014/main" id="{673F2E48-DA83-1310-CB8A-B340B1C9763E}"/>
                </a:ext>
              </a:extLst>
            </p:cNvPr>
            <p:cNvSpPr/>
            <p:nvPr/>
          </p:nvSpPr>
          <p:spPr>
            <a:xfrm>
              <a:off x="0" y="6529226"/>
              <a:ext cx="6123398" cy="328774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7">
              <a:extLst>
                <a:ext uri="{FF2B5EF4-FFF2-40B4-BE49-F238E27FC236}">
                  <a16:creationId xmlns:a16="http://schemas.microsoft.com/office/drawing/2014/main" id="{F9452852-2946-065A-12A9-597539F3F0DC}"/>
                </a:ext>
              </a:extLst>
            </p:cNvPr>
            <p:cNvSpPr/>
            <p:nvPr/>
          </p:nvSpPr>
          <p:spPr>
            <a:xfrm>
              <a:off x="6123399" y="6529226"/>
              <a:ext cx="6068602" cy="32877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E6AB1781-41EA-3D22-E572-F5BAC0336FC7}"/>
              </a:ext>
            </a:extLst>
          </p:cNvPr>
          <p:cNvSpPr txBox="1"/>
          <p:nvPr/>
        </p:nvSpPr>
        <p:spPr>
          <a:xfrm>
            <a:off x="1659241" y="205278"/>
            <a:ext cx="886463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buSzPts val="1100"/>
              <a:tabLst>
                <a:tab pos="156210" algn="l"/>
              </a:tabLst>
            </a:pPr>
            <a:r>
              <a:rPr lang="es-ES" sz="4000" b="1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Proyecto Escuela para padres, madres y cuidadores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1BB1861-C14D-070F-6A20-E8286C5A4F84}"/>
              </a:ext>
            </a:extLst>
          </p:cNvPr>
          <p:cNvSpPr txBox="1"/>
          <p:nvPr/>
        </p:nvSpPr>
        <p:spPr>
          <a:xfrm>
            <a:off x="286695" y="1762384"/>
            <a:ext cx="3770955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400" dirty="0"/>
              <a:t>Generar espacios de formación como estrategia para el acercamiento, conocimiento y apropiación del proceso educativo, la formación integral y la prevención de situaciones que atenten contra la salud física y mental de los estudiantes de la Institución Educativa Ciudadela Siglo XXI.</a:t>
            </a:r>
          </a:p>
          <a:p>
            <a:br>
              <a:rPr lang="es-ES" sz="2400" dirty="0"/>
            </a:br>
            <a:endParaRPr lang="es-ES" sz="4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C5DDA311-D608-A3A6-7A73-E4C2EC32DB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9327" y="2846010"/>
            <a:ext cx="5696745" cy="36295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C4452A5-92E0-CC3D-921F-9C7BEEA4EE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6313" y="1528717"/>
            <a:ext cx="4569025" cy="26345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379056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>
          <a:extLst>
            <a:ext uri="{FF2B5EF4-FFF2-40B4-BE49-F238E27FC236}">
              <a16:creationId xmlns:a16="http://schemas.microsoft.com/office/drawing/2014/main" id="{FFF3E0F9-6622-EFC3-0D11-9D3710AD3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Google Shape;149;p7">
            <a:extLst>
              <a:ext uri="{FF2B5EF4-FFF2-40B4-BE49-F238E27FC236}">
                <a16:creationId xmlns:a16="http://schemas.microsoft.com/office/drawing/2014/main" id="{5293F2C0-0F4A-56D5-5023-79B0724F79E2}"/>
              </a:ext>
            </a:extLst>
          </p:cNvPr>
          <p:cNvGrpSpPr/>
          <p:nvPr/>
        </p:nvGrpSpPr>
        <p:grpSpPr>
          <a:xfrm>
            <a:off x="0" y="354599"/>
            <a:ext cx="12192001" cy="6503401"/>
            <a:chOff x="0" y="354599"/>
            <a:chExt cx="12192001" cy="6503401"/>
          </a:xfrm>
        </p:grpSpPr>
        <p:pic>
          <p:nvPicPr>
            <p:cNvPr id="150" name="Google Shape;150;p7">
              <a:extLst>
                <a:ext uri="{FF2B5EF4-FFF2-40B4-BE49-F238E27FC236}">
                  <a16:creationId xmlns:a16="http://schemas.microsoft.com/office/drawing/2014/main" id="{905C8373-1116-036C-D5E2-1DB36E11F66F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640033" y="354599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" name="Google Shape;151;p7">
              <a:extLst>
                <a:ext uri="{FF2B5EF4-FFF2-40B4-BE49-F238E27FC236}">
                  <a16:creationId xmlns:a16="http://schemas.microsoft.com/office/drawing/2014/main" id="{1FA291DF-58D8-D157-3956-634C30B9FDE4}"/>
                </a:ext>
              </a:extLst>
            </p:cNvPr>
            <p:cNvSpPr/>
            <p:nvPr/>
          </p:nvSpPr>
          <p:spPr>
            <a:xfrm>
              <a:off x="30819" y="828643"/>
              <a:ext cx="5188453" cy="198773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7">
              <a:extLst>
                <a:ext uri="{FF2B5EF4-FFF2-40B4-BE49-F238E27FC236}">
                  <a16:creationId xmlns:a16="http://schemas.microsoft.com/office/drawing/2014/main" id="{B947A24A-4FB7-6336-6333-6CA36DAC4189}"/>
                </a:ext>
              </a:extLst>
            </p:cNvPr>
            <p:cNvSpPr/>
            <p:nvPr/>
          </p:nvSpPr>
          <p:spPr>
            <a:xfrm>
              <a:off x="5219272" y="828642"/>
              <a:ext cx="5188453" cy="198773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7">
              <a:extLst>
                <a:ext uri="{FF2B5EF4-FFF2-40B4-BE49-F238E27FC236}">
                  <a16:creationId xmlns:a16="http://schemas.microsoft.com/office/drawing/2014/main" id="{967C1C41-F7E7-B4C2-C788-6E3B46E2A660}"/>
                </a:ext>
              </a:extLst>
            </p:cNvPr>
            <p:cNvSpPr/>
            <p:nvPr/>
          </p:nvSpPr>
          <p:spPr>
            <a:xfrm>
              <a:off x="0" y="6529226"/>
              <a:ext cx="6123398" cy="328774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7">
              <a:extLst>
                <a:ext uri="{FF2B5EF4-FFF2-40B4-BE49-F238E27FC236}">
                  <a16:creationId xmlns:a16="http://schemas.microsoft.com/office/drawing/2014/main" id="{94B0F9F4-9293-4C8E-BC9F-E5CB508ED5AF}"/>
                </a:ext>
              </a:extLst>
            </p:cNvPr>
            <p:cNvSpPr/>
            <p:nvPr/>
          </p:nvSpPr>
          <p:spPr>
            <a:xfrm>
              <a:off x="6123399" y="6529226"/>
              <a:ext cx="6068602" cy="32877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" name="Google Shape;620;g1dd03bb358e_0_284">
            <a:extLst>
              <a:ext uri="{FF2B5EF4-FFF2-40B4-BE49-F238E27FC236}">
                <a16:creationId xmlns:a16="http://schemas.microsoft.com/office/drawing/2014/main" id="{44C57FD5-9923-1515-B11A-D2263C021FC6}"/>
              </a:ext>
            </a:extLst>
          </p:cNvPr>
          <p:cNvSpPr txBox="1"/>
          <p:nvPr/>
        </p:nvSpPr>
        <p:spPr>
          <a:xfrm>
            <a:off x="1652587" y="1268412"/>
            <a:ext cx="1440000" cy="431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483553C-AD3F-F3B7-EE8E-AAE253D8AF48}"/>
              </a:ext>
            </a:extLst>
          </p:cNvPr>
          <p:cNvSpPr txBox="1"/>
          <p:nvPr/>
        </p:nvSpPr>
        <p:spPr>
          <a:xfrm>
            <a:off x="382365" y="354599"/>
            <a:ext cx="1025766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buSzPts val="1100"/>
              <a:tabLst>
                <a:tab pos="156210" algn="l"/>
              </a:tabLst>
            </a:pPr>
            <a:r>
              <a:rPr lang="es-ES" sz="32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XVIII Olimpiada Institucional y XIV Municipal de Conocimiento Razonamiento Matemático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CA128158-C08A-DD75-3A69-409FB24974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511" y="1700112"/>
            <a:ext cx="5901867" cy="27131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1B6F80B-DCCA-F6D8-5102-9F2E9BCEE225}"/>
              </a:ext>
            </a:extLst>
          </p:cNvPr>
          <p:cNvSpPr txBox="1"/>
          <p:nvPr/>
        </p:nvSpPr>
        <p:spPr>
          <a:xfrm>
            <a:off x="382365" y="4818390"/>
            <a:ext cx="590186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400" dirty="0"/>
              <a:t>Total de estudiantes participantes: 891</a:t>
            </a:r>
          </a:p>
          <a:p>
            <a:endParaRPr lang="es-ES" sz="2400" dirty="0"/>
          </a:p>
          <a:p>
            <a:r>
              <a:rPr lang="es-ES" sz="2400" dirty="0"/>
              <a:t>Instituciones participantes: 24</a:t>
            </a:r>
            <a:endParaRPr lang="es-ES" sz="4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472FC11-E768-D40B-E6D0-416B35D6B6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4433" y="3474262"/>
            <a:ext cx="4165600" cy="29495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021427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>
          <a:extLst>
            <a:ext uri="{FF2B5EF4-FFF2-40B4-BE49-F238E27FC236}">
              <a16:creationId xmlns:a16="http://schemas.microsoft.com/office/drawing/2014/main" id="{097D277C-6D84-0DFE-64DB-DC8D525A43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Google Shape;149;p7">
            <a:extLst>
              <a:ext uri="{FF2B5EF4-FFF2-40B4-BE49-F238E27FC236}">
                <a16:creationId xmlns:a16="http://schemas.microsoft.com/office/drawing/2014/main" id="{2771C44C-F47E-0472-9DCF-EDD382A0B543}"/>
              </a:ext>
            </a:extLst>
          </p:cNvPr>
          <p:cNvGrpSpPr/>
          <p:nvPr/>
        </p:nvGrpSpPr>
        <p:grpSpPr>
          <a:xfrm>
            <a:off x="0" y="354599"/>
            <a:ext cx="12192001" cy="6503401"/>
            <a:chOff x="0" y="354599"/>
            <a:chExt cx="12192001" cy="6503401"/>
          </a:xfrm>
        </p:grpSpPr>
        <p:pic>
          <p:nvPicPr>
            <p:cNvPr id="150" name="Google Shape;150;p7">
              <a:extLst>
                <a:ext uri="{FF2B5EF4-FFF2-40B4-BE49-F238E27FC236}">
                  <a16:creationId xmlns:a16="http://schemas.microsoft.com/office/drawing/2014/main" id="{0204E8A6-1B4B-1772-A9AA-68B75C472FDD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640033" y="354599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" name="Google Shape;151;p7">
              <a:extLst>
                <a:ext uri="{FF2B5EF4-FFF2-40B4-BE49-F238E27FC236}">
                  <a16:creationId xmlns:a16="http://schemas.microsoft.com/office/drawing/2014/main" id="{3D79A27C-F88D-FA68-89D7-BF8EE1F2FDB8}"/>
                </a:ext>
              </a:extLst>
            </p:cNvPr>
            <p:cNvSpPr/>
            <p:nvPr/>
          </p:nvSpPr>
          <p:spPr>
            <a:xfrm>
              <a:off x="30819" y="828643"/>
              <a:ext cx="5188453" cy="198773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7">
              <a:extLst>
                <a:ext uri="{FF2B5EF4-FFF2-40B4-BE49-F238E27FC236}">
                  <a16:creationId xmlns:a16="http://schemas.microsoft.com/office/drawing/2014/main" id="{698C184E-8015-2C87-9081-9C620302CEE0}"/>
                </a:ext>
              </a:extLst>
            </p:cNvPr>
            <p:cNvSpPr/>
            <p:nvPr/>
          </p:nvSpPr>
          <p:spPr>
            <a:xfrm>
              <a:off x="5219272" y="828642"/>
              <a:ext cx="5188453" cy="198773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7">
              <a:extLst>
                <a:ext uri="{FF2B5EF4-FFF2-40B4-BE49-F238E27FC236}">
                  <a16:creationId xmlns:a16="http://schemas.microsoft.com/office/drawing/2014/main" id="{BBE0D809-4634-4F5B-BF2C-A5207F28FB0E}"/>
                </a:ext>
              </a:extLst>
            </p:cNvPr>
            <p:cNvSpPr/>
            <p:nvPr/>
          </p:nvSpPr>
          <p:spPr>
            <a:xfrm>
              <a:off x="0" y="6529226"/>
              <a:ext cx="6123398" cy="328774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7">
              <a:extLst>
                <a:ext uri="{FF2B5EF4-FFF2-40B4-BE49-F238E27FC236}">
                  <a16:creationId xmlns:a16="http://schemas.microsoft.com/office/drawing/2014/main" id="{57A4D9D7-C28B-CC92-8772-8D1D109842A4}"/>
                </a:ext>
              </a:extLst>
            </p:cNvPr>
            <p:cNvSpPr/>
            <p:nvPr/>
          </p:nvSpPr>
          <p:spPr>
            <a:xfrm>
              <a:off x="6123399" y="6529226"/>
              <a:ext cx="6068602" cy="32877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" name="Google Shape;620;g1dd03bb358e_0_284">
            <a:extLst>
              <a:ext uri="{FF2B5EF4-FFF2-40B4-BE49-F238E27FC236}">
                <a16:creationId xmlns:a16="http://schemas.microsoft.com/office/drawing/2014/main" id="{8D80C298-EA34-7904-C53B-9DC2F312E33F}"/>
              </a:ext>
            </a:extLst>
          </p:cNvPr>
          <p:cNvSpPr txBox="1"/>
          <p:nvPr/>
        </p:nvSpPr>
        <p:spPr>
          <a:xfrm>
            <a:off x="1652587" y="1268412"/>
            <a:ext cx="1440000" cy="431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82F03AF-9A51-CCE3-17B0-A139AF5C998B}"/>
              </a:ext>
            </a:extLst>
          </p:cNvPr>
          <p:cNvSpPr txBox="1"/>
          <p:nvPr/>
        </p:nvSpPr>
        <p:spPr>
          <a:xfrm>
            <a:off x="382365" y="354599"/>
            <a:ext cx="1025766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buSzPts val="1100"/>
              <a:tabLst>
                <a:tab pos="156210" algn="l"/>
              </a:tabLst>
            </a:pPr>
            <a:r>
              <a:rPr lang="es-ES" sz="32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XVIII Olimpiada Institucional y XIV Municipal de Conocimiento Razonamiento Matemático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D2FE34A-2A85-94D1-D198-B525BB3A05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435" y="1528716"/>
            <a:ext cx="4321407" cy="28468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3AE4F00-9454-79B9-9C2B-A957F7BA901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803"/>
          <a:stretch>
            <a:fillRect/>
          </a:stretch>
        </p:blipFill>
        <p:spPr>
          <a:xfrm>
            <a:off x="3851201" y="2867049"/>
            <a:ext cx="5306499" cy="24622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BF2DDC56-EB79-2CA8-E127-57731BFC593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4068"/>
          <a:stretch>
            <a:fillRect/>
          </a:stretch>
        </p:blipFill>
        <p:spPr>
          <a:xfrm>
            <a:off x="8619549" y="2435398"/>
            <a:ext cx="3238952" cy="38802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128740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>
          <a:extLst>
            <a:ext uri="{FF2B5EF4-FFF2-40B4-BE49-F238E27FC236}">
              <a16:creationId xmlns:a16="http://schemas.microsoft.com/office/drawing/2014/main" id="{83E30008-A4E7-BFBB-159E-C8F488F66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Google Shape;149;p7">
            <a:extLst>
              <a:ext uri="{FF2B5EF4-FFF2-40B4-BE49-F238E27FC236}">
                <a16:creationId xmlns:a16="http://schemas.microsoft.com/office/drawing/2014/main" id="{9B26BBBA-7CB3-3ED0-4D20-66A9CF12D3CC}"/>
              </a:ext>
            </a:extLst>
          </p:cNvPr>
          <p:cNvGrpSpPr/>
          <p:nvPr/>
        </p:nvGrpSpPr>
        <p:grpSpPr>
          <a:xfrm>
            <a:off x="0" y="354599"/>
            <a:ext cx="12192001" cy="6503401"/>
            <a:chOff x="0" y="354599"/>
            <a:chExt cx="12192001" cy="6503401"/>
          </a:xfrm>
        </p:grpSpPr>
        <p:pic>
          <p:nvPicPr>
            <p:cNvPr id="150" name="Google Shape;150;p7">
              <a:extLst>
                <a:ext uri="{FF2B5EF4-FFF2-40B4-BE49-F238E27FC236}">
                  <a16:creationId xmlns:a16="http://schemas.microsoft.com/office/drawing/2014/main" id="{697E4949-9333-522E-1F86-96EDBCF2E5B1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640033" y="354599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" name="Google Shape;151;p7">
              <a:extLst>
                <a:ext uri="{FF2B5EF4-FFF2-40B4-BE49-F238E27FC236}">
                  <a16:creationId xmlns:a16="http://schemas.microsoft.com/office/drawing/2014/main" id="{F2149BEE-1AEC-5155-7FB0-A5C78F96A653}"/>
                </a:ext>
              </a:extLst>
            </p:cNvPr>
            <p:cNvSpPr/>
            <p:nvPr/>
          </p:nvSpPr>
          <p:spPr>
            <a:xfrm>
              <a:off x="30819" y="828643"/>
              <a:ext cx="5188453" cy="198773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7">
              <a:extLst>
                <a:ext uri="{FF2B5EF4-FFF2-40B4-BE49-F238E27FC236}">
                  <a16:creationId xmlns:a16="http://schemas.microsoft.com/office/drawing/2014/main" id="{E68993CE-56EE-D422-5E18-BC6300C52DCF}"/>
                </a:ext>
              </a:extLst>
            </p:cNvPr>
            <p:cNvSpPr/>
            <p:nvPr/>
          </p:nvSpPr>
          <p:spPr>
            <a:xfrm>
              <a:off x="5219272" y="828642"/>
              <a:ext cx="5188453" cy="198773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7">
              <a:extLst>
                <a:ext uri="{FF2B5EF4-FFF2-40B4-BE49-F238E27FC236}">
                  <a16:creationId xmlns:a16="http://schemas.microsoft.com/office/drawing/2014/main" id="{1F572481-E9FF-3AD9-2687-C108D64834A4}"/>
                </a:ext>
              </a:extLst>
            </p:cNvPr>
            <p:cNvSpPr/>
            <p:nvPr/>
          </p:nvSpPr>
          <p:spPr>
            <a:xfrm>
              <a:off x="0" y="6529226"/>
              <a:ext cx="6123398" cy="328774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7">
              <a:extLst>
                <a:ext uri="{FF2B5EF4-FFF2-40B4-BE49-F238E27FC236}">
                  <a16:creationId xmlns:a16="http://schemas.microsoft.com/office/drawing/2014/main" id="{53183220-1E44-B995-DC1B-F3FB000E57C3}"/>
                </a:ext>
              </a:extLst>
            </p:cNvPr>
            <p:cNvSpPr/>
            <p:nvPr/>
          </p:nvSpPr>
          <p:spPr>
            <a:xfrm>
              <a:off x="6123399" y="6529226"/>
              <a:ext cx="6068602" cy="32877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" name="Google Shape;620;g1dd03bb358e_0_284">
            <a:extLst>
              <a:ext uri="{FF2B5EF4-FFF2-40B4-BE49-F238E27FC236}">
                <a16:creationId xmlns:a16="http://schemas.microsoft.com/office/drawing/2014/main" id="{740EEE10-B720-6414-205C-F95218A5729F}"/>
              </a:ext>
            </a:extLst>
          </p:cNvPr>
          <p:cNvSpPr txBox="1"/>
          <p:nvPr/>
        </p:nvSpPr>
        <p:spPr>
          <a:xfrm>
            <a:off x="1652587" y="1268412"/>
            <a:ext cx="1440000" cy="431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01C3FC8-D9F5-E3C2-3E58-484648BCA8BE}"/>
              </a:ext>
            </a:extLst>
          </p:cNvPr>
          <p:cNvSpPr txBox="1"/>
          <p:nvPr/>
        </p:nvSpPr>
        <p:spPr>
          <a:xfrm>
            <a:off x="1221395" y="161785"/>
            <a:ext cx="88646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buSzPts val="1100"/>
              <a:tabLst>
                <a:tab pos="156210" algn="l"/>
              </a:tabLst>
            </a:pPr>
            <a:r>
              <a:rPr lang="es-ES" sz="36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PAZ Y DEMOCRACIA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16AC25C8-D2D5-C0DA-69B9-DAA8C7091002}"/>
              </a:ext>
            </a:extLst>
          </p:cNvPr>
          <p:cNvSpPr txBox="1"/>
          <p:nvPr/>
        </p:nvSpPr>
        <p:spPr>
          <a:xfrm>
            <a:off x="121184" y="3669996"/>
            <a:ext cx="317201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0">
              <a:spcAft>
                <a:spcPts val="800"/>
              </a:spcAft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Participación democrática de los estudiantes en la elección de sus representantes a los diferentes entes del gobierno escolar.</a:t>
            </a:r>
          </a:p>
        </p:txBody>
      </p:sp>
      <p:pic>
        <p:nvPicPr>
          <p:cNvPr id="14338" name="Picture 2" descr="No hay ninguna descripción de la foto disponible.">
            <a:extLst>
              <a:ext uri="{FF2B5EF4-FFF2-40B4-BE49-F238E27FC236}">
                <a16:creationId xmlns:a16="http://schemas.microsoft.com/office/drawing/2014/main" id="{8559637C-2406-18CB-22EA-CC12FAC31E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58" b="21393"/>
          <a:stretch>
            <a:fillRect/>
          </a:stretch>
        </p:blipFill>
        <p:spPr bwMode="auto">
          <a:xfrm>
            <a:off x="76033" y="1006865"/>
            <a:ext cx="3477685" cy="24221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B0DB0390-F3ED-40C6-8846-31A7423355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8347" y="2255185"/>
            <a:ext cx="4342683" cy="27762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AFFF380A-8EBA-D970-9FE9-18F24844B28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7199"/>
          <a:stretch>
            <a:fillRect/>
          </a:stretch>
        </p:blipFill>
        <p:spPr>
          <a:xfrm>
            <a:off x="7077621" y="3999193"/>
            <a:ext cx="3562412" cy="27701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649944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>
          <a:extLst>
            <a:ext uri="{FF2B5EF4-FFF2-40B4-BE49-F238E27FC236}">
              <a16:creationId xmlns:a16="http://schemas.microsoft.com/office/drawing/2014/main" id="{C9110FA5-A27D-8781-B40D-C4113C8737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Google Shape;149;p7">
            <a:extLst>
              <a:ext uri="{FF2B5EF4-FFF2-40B4-BE49-F238E27FC236}">
                <a16:creationId xmlns:a16="http://schemas.microsoft.com/office/drawing/2014/main" id="{F41862AD-0298-8E9B-1EF7-2A67FF27CC9C}"/>
              </a:ext>
            </a:extLst>
          </p:cNvPr>
          <p:cNvGrpSpPr/>
          <p:nvPr/>
        </p:nvGrpSpPr>
        <p:grpSpPr>
          <a:xfrm>
            <a:off x="0" y="354599"/>
            <a:ext cx="12192001" cy="6503401"/>
            <a:chOff x="0" y="354599"/>
            <a:chExt cx="12192001" cy="6503401"/>
          </a:xfrm>
        </p:grpSpPr>
        <p:pic>
          <p:nvPicPr>
            <p:cNvPr id="150" name="Google Shape;150;p7">
              <a:extLst>
                <a:ext uri="{FF2B5EF4-FFF2-40B4-BE49-F238E27FC236}">
                  <a16:creationId xmlns:a16="http://schemas.microsoft.com/office/drawing/2014/main" id="{F510248E-68D8-CB84-598C-18949B489BF9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640033" y="354599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" name="Google Shape;151;p7">
              <a:extLst>
                <a:ext uri="{FF2B5EF4-FFF2-40B4-BE49-F238E27FC236}">
                  <a16:creationId xmlns:a16="http://schemas.microsoft.com/office/drawing/2014/main" id="{D62AD42F-1DD5-13F5-3548-4532A6D9D442}"/>
                </a:ext>
              </a:extLst>
            </p:cNvPr>
            <p:cNvSpPr/>
            <p:nvPr/>
          </p:nvSpPr>
          <p:spPr>
            <a:xfrm>
              <a:off x="30819" y="828643"/>
              <a:ext cx="5188453" cy="198773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7">
              <a:extLst>
                <a:ext uri="{FF2B5EF4-FFF2-40B4-BE49-F238E27FC236}">
                  <a16:creationId xmlns:a16="http://schemas.microsoft.com/office/drawing/2014/main" id="{4BCD1681-C23A-9862-2BF0-D8F31E1F2784}"/>
                </a:ext>
              </a:extLst>
            </p:cNvPr>
            <p:cNvSpPr/>
            <p:nvPr/>
          </p:nvSpPr>
          <p:spPr>
            <a:xfrm>
              <a:off x="5219272" y="828642"/>
              <a:ext cx="5188453" cy="198773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7">
              <a:extLst>
                <a:ext uri="{FF2B5EF4-FFF2-40B4-BE49-F238E27FC236}">
                  <a16:creationId xmlns:a16="http://schemas.microsoft.com/office/drawing/2014/main" id="{65A7B32D-56DE-CE64-EEE6-71BA41C5EA49}"/>
                </a:ext>
              </a:extLst>
            </p:cNvPr>
            <p:cNvSpPr/>
            <p:nvPr/>
          </p:nvSpPr>
          <p:spPr>
            <a:xfrm>
              <a:off x="0" y="6529226"/>
              <a:ext cx="6123398" cy="328774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7">
              <a:extLst>
                <a:ext uri="{FF2B5EF4-FFF2-40B4-BE49-F238E27FC236}">
                  <a16:creationId xmlns:a16="http://schemas.microsoft.com/office/drawing/2014/main" id="{F0DE1FD9-9DD5-F56F-BC2D-FAEB5B409A82}"/>
                </a:ext>
              </a:extLst>
            </p:cNvPr>
            <p:cNvSpPr/>
            <p:nvPr/>
          </p:nvSpPr>
          <p:spPr>
            <a:xfrm>
              <a:off x="6123399" y="6529226"/>
              <a:ext cx="6068602" cy="32877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" name="Google Shape;620;g1dd03bb358e_0_284">
            <a:extLst>
              <a:ext uri="{FF2B5EF4-FFF2-40B4-BE49-F238E27FC236}">
                <a16:creationId xmlns:a16="http://schemas.microsoft.com/office/drawing/2014/main" id="{71DDA02F-A2E5-35D8-E360-C1AAF9A99C0F}"/>
              </a:ext>
            </a:extLst>
          </p:cNvPr>
          <p:cNvSpPr txBox="1"/>
          <p:nvPr/>
        </p:nvSpPr>
        <p:spPr>
          <a:xfrm>
            <a:off x="1652587" y="1268412"/>
            <a:ext cx="1440000" cy="431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C858AD2-B9E1-DFCF-7CCC-CF00770D236D}"/>
              </a:ext>
            </a:extLst>
          </p:cNvPr>
          <p:cNvSpPr txBox="1"/>
          <p:nvPr/>
        </p:nvSpPr>
        <p:spPr>
          <a:xfrm>
            <a:off x="367652" y="143791"/>
            <a:ext cx="108377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buSzPts val="1100"/>
              <a:tabLst>
                <a:tab pos="156210" algn="l"/>
              </a:tabLst>
            </a:pPr>
            <a:r>
              <a:rPr lang="es-ES" sz="2800" b="1" dirty="0"/>
              <a:t>PROYECTO “LEYENDO, LEYENDO VAMOS APRENDIENDO”</a:t>
            </a:r>
            <a:endParaRPr lang="es-ES" sz="4400" b="1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4966434-DACB-EEA6-D3D9-865D9E1676DD}"/>
              </a:ext>
            </a:extLst>
          </p:cNvPr>
          <p:cNvSpPr txBox="1"/>
          <p:nvPr/>
        </p:nvSpPr>
        <p:spPr>
          <a:xfrm>
            <a:off x="394283" y="2597786"/>
            <a:ext cx="4461523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es-ES" sz="2800" dirty="0"/>
              <a:t>Fomentar las habilidades lectoras en la primera infancia de la Institución Educativa Ciudadela siglo XXI de Florencia Caquetá. </a:t>
            </a:r>
            <a:endParaRPr lang="es-ES" sz="4400" b="1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B5562BBD-CCE3-732E-8F29-27B50A4F360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4983" b="14374"/>
          <a:stretch>
            <a:fillRect/>
          </a:stretch>
        </p:blipFill>
        <p:spPr>
          <a:xfrm>
            <a:off x="5047735" y="941658"/>
            <a:ext cx="5476144" cy="58028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842425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>
          <a:extLst>
            <a:ext uri="{FF2B5EF4-FFF2-40B4-BE49-F238E27FC236}">
              <a16:creationId xmlns:a16="http://schemas.microsoft.com/office/drawing/2014/main" id="{09BFFA7D-CC36-73E6-AB30-A6FDFBD112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Google Shape;149;p7">
            <a:extLst>
              <a:ext uri="{FF2B5EF4-FFF2-40B4-BE49-F238E27FC236}">
                <a16:creationId xmlns:a16="http://schemas.microsoft.com/office/drawing/2014/main" id="{FD492E6E-9386-08AA-E447-50BD1E88813E}"/>
              </a:ext>
            </a:extLst>
          </p:cNvPr>
          <p:cNvGrpSpPr/>
          <p:nvPr/>
        </p:nvGrpSpPr>
        <p:grpSpPr>
          <a:xfrm>
            <a:off x="0" y="354599"/>
            <a:ext cx="12192001" cy="6503401"/>
            <a:chOff x="0" y="354599"/>
            <a:chExt cx="12192001" cy="6503401"/>
          </a:xfrm>
        </p:grpSpPr>
        <p:pic>
          <p:nvPicPr>
            <p:cNvPr id="150" name="Google Shape;150;p7">
              <a:extLst>
                <a:ext uri="{FF2B5EF4-FFF2-40B4-BE49-F238E27FC236}">
                  <a16:creationId xmlns:a16="http://schemas.microsoft.com/office/drawing/2014/main" id="{43E51D8D-7D71-0EF1-FDBD-9D49B77F22E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640033" y="354599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" name="Google Shape;151;p7">
              <a:extLst>
                <a:ext uri="{FF2B5EF4-FFF2-40B4-BE49-F238E27FC236}">
                  <a16:creationId xmlns:a16="http://schemas.microsoft.com/office/drawing/2014/main" id="{0431A7C2-7F11-427A-E30C-960ADD87236D}"/>
                </a:ext>
              </a:extLst>
            </p:cNvPr>
            <p:cNvSpPr/>
            <p:nvPr/>
          </p:nvSpPr>
          <p:spPr>
            <a:xfrm>
              <a:off x="30819" y="828643"/>
              <a:ext cx="5188453" cy="198773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7">
              <a:extLst>
                <a:ext uri="{FF2B5EF4-FFF2-40B4-BE49-F238E27FC236}">
                  <a16:creationId xmlns:a16="http://schemas.microsoft.com/office/drawing/2014/main" id="{A1CBADF7-19F4-0592-2589-E521AB58A197}"/>
                </a:ext>
              </a:extLst>
            </p:cNvPr>
            <p:cNvSpPr/>
            <p:nvPr/>
          </p:nvSpPr>
          <p:spPr>
            <a:xfrm>
              <a:off x="5219272" y="828642"/>
              <a:ext cx="5188453" cy="198773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7">
              <a:extLst>
                <a:ext uri="{FF2B5EF4-FFF2-40B4-BE49-F238E27FC236}">
                  <a16:creationId xmlns:a16="http://schemas.microsoft.com/office/drawing/2014/main" id="{7BB0977E-D1D7-4CD2-7564-80D2DB6EEB65}"/>
                </a:ext>
              </a:extLst>
            </p:cNvPr>
            <p:cNvSpPr/>
            <p:nvPr/>
          </p:nvSpPr>
          <p:spPr>
            <a:xfrm>
              <a:off x="0" y="6529226"/>
              <a:ext cx="6123398" cy="328774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7">
              <a:extLst>
                <a:ext uri="{FF2B5EF4-FFF2-40B4-BE49-F238E27FC236}">
                  <a16:creationId xmlns:a16="http://schemas.microsoft.com/office/drawing/2014/main" id="{68ABB9A0-A609-4E14-B318-352D89935D86}"/>
                </a:ext>
              </a:extLst>
            </p:cNvPr>
            <p:cNvSpPr/>
            <p:nvPr/>
          </p:nvSpPr>
          <p:spPr>
            <a:xfrm>
              <a:off x="6123399" y="6529226"/>
              <a:ext cx="6068602" cy="32877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" name="Google Shape;620;g1dd03bb358e_0_284">
            <a:extLst>
              <a:ext uri="{FF2B5EF4-FFF2-40B4-BE49-F238E27FC236}">
                <a16:creationId xmlns:a16="http://schemas.microsoft.com/office/drawing/2014/main" id="{ADAEAAA7-88BA-E72B-9A0A-9E3FDABB9D09}"/>
              </a:ext>
            </a:extLst>
          </p:cNvPr>
          <p:cNvSpPr txBox="1"/>
          <p:nvPr/>
        </p:nvSpPr>
        <p:spPr>
          <a:xfrm>
            <a:off x="1652587" y="1268412"/>
            <a:ext cx="1440000" cy="431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F1584FE-1D77-A5C7-78E9-536BC02CD702}"/>
              </a:ext>
            </a:extLst>
          </p:cNvPr>
          <p:cNvSpPr txBox="1"/>
          <p:nvPr/>
        </p:nvSpPr>
        <p:spPr>
          <a:xfrm>
            <a:off x="366493" y="42349"/>
            <a:ext cx="993786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buSzPts val="1100"/>
              <a:tabLst>
                <a:tab pos="156210" algn="l"/>
              </a:tabLst>
            </a:pPr>
            <a:r>
              <a:rPr lang="es-ES" sz="2400" b="1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Fortalecimiento de las Competencias Comunicativas en Inglés en la Institución Educativa Ciudadela Siglo XXI: </a:t>
            </a:r>
            <a:r>
              <a:rPr lang="es-ES" sz="2400" b="1" i="1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Festival English Day</a:t>
            </a:r>
            <a:endParaRPr lang="es-ES" sz="3600" b="1" i="1" dirty="0">
              <a:solidFill>
                <a:schemeClr val="accent3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9C2F62C-7207-B397-E19B-27BF7E0D6432}"/>
              </a:ext>
            </a:extLst>
          </p:cNvPr>
          <p:cNvSpPr txBox="1"/>
          <p:nvPr/>
        </p:nvSpPr>
        <p:spPr>
          <a:xfrm>
            <a:off x="217885" y="1528717"/>
            <a:ext cx="4754165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95910" rtl="0">
              <a:buNone/>
            </a:pPr>
            <a:r>
              <a:rPr lang="es-ES" sz="24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OBJETIVOS:</a:t>
            </a:r>
          </a:p>
          <a:p>
            <a:pPr marL="295910" algn="just" rtl="0">
              <a:buNone/>
            </a:pPr>
            <a:r>
              <a:rPr lang="es-ES" sz="2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Involucrar a los estudiantes y comunidad educativa en actividades que fomenten el uso de la lengua extranjera.</a:t>
            </a:r>
            <a:endParaRPr lang="es-ES" sz="2400" b="0" dirty="0">
              <a:effectLst/>
            </a:endParaRPr>
          </a:p>
          <a:p>
            <a:pPr marL="295910" algn="just" rtl="0">
              <a:buNone/>
            </a:pPr>
            <a:r>
              <a:rPr lang="es-ES" sz="2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Propiciar espacios de interacción en inglés donde los estudiantes muestren sus diferentes habilidades en el idioma.</a:t>
            </a:r>
            <a:endParaRPr lang="es-ES" sz="2400" b="0" dirty="0">
              <a:effectLst/>
            </a:endParaRPr>
          </a:p>
          <a:p>
            <a:pPr marL="295910" algn="just" rtl="0">
              <a:buNone/>
            </a:pPr>
            <a:r>
              <a:rPr lang="es-ES" sz="2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Desarrollar actividades que ayuden a mejorar los resultados de las Pruebas Saber en el área de inglés.</a:t>
            </a:r>
            <a:endParaRPr lang="es-ES" sz="2400" b="0" dirty="0">
              <a:effectLst/>
            </a:endParaRPr>
          </a:p>
          <a:p>
            <a:pPr>
              <a:buNone/>
            </a:pPr>
            <a:br>
              <a:rPr lang="es-ES" sz="1600" dirty="0"/>
            </a:br>
            <a:endParaRPr lang="es-ES" sz="1600" dirty="0"/>
          </a:p>
        </p:txBody>
      </p:sp>
      <p:pic>
        <p:nvPicPr>
          <p:cNvPr id="11266" name="Picture 2" descr="No hay ninguna descripción de la foto disponible.">
            <a:extLst>
              <a:ext uri="{FF2B5EF4-FFF2-40B4-BE49-F238E27FC236}">
                <a16:creationId xmlns:a16="http://schemas.microsoft.com/office/drawing/2014/main" id="{9FCBBD85-3843-6B5D-7F44-51B6145ADB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272" y="1813708"/>
            <a:ext cx="3171825" cy="42291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268" name="Picture 4" descr="No hay ninguna descripción de la foto disponible.">
            <a:extLst>
              <a:ext uri="{FF2B5EF4-FFF2-40B4-BE49-F238E27FC236}">
                <a16:creationId xmlns:a16="http://schemas.microsoft.com/office/drawing/2014/main" id="{1EE85491-CF01-C6A4-06C6-15942E0248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8446" y="1798825"/>
            <a:ext cx="3171825" cy="42290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964219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>
          <a:extLst>
            <a:ext uri="{FF2B5EF4-FFF2-40B4-BE49-F238E27FC236}">
              <a16:creationId xmlns:a16="http://schemas.microsoft.com/office/drawing/2014/main" id="{CB10A734-AD46-B758-ED5D-19D8CB357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Google Shape;149;p7">
            <a:extLst>
              <a:ext uri="{FF2B5EF4-FFF2-40B4-BE49-F238E27FC236}">
                <a16:creationId xmlns:a16="http://schemas.microsoft.com/office/drawing/2014/main" id="{685DB8AC-6AB0-E746-52BB-01AF51D84687}"/>
              </a:ext>
            </a:extLst>
          </p:cNvPr>
          <p:cNvGrpSpPr/>
          <p:nvPr/>
        </p:nvGrpSpPr>
        <p:grpSpPr>
          <a:xfrm>
            <a:off x="0" y="354599"/>
            <a:ext cx="12192001" cy="6503401"/>
            <a:chOff x="0" y="354599"/>
            <a:chExt cx="12192001" cy="6503401"/>
          </a:xfrm>
        </p:grpSpPr>
        <p:pic>
          <p:nvPicPr>
            <p:cNvPr id="150" name="Google Shape;150;p7">
              <a:extLst>
                <a:ext uri="{FF2B5EF4-FFF2-40B4-BE49-F238E27FC236}">
                  <a16:creationId xmlns:a16="http://schemas.microsoft.com/office/drawing/2014/main" id="{437EE79E-7857-A325-B11C-AD579452E37E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640033" y="354599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" name="Google Shape;151;p7">
              <a:extLst>
                <a:ext uri="{FF2B5EF4-FFF2-40B4-BE49-F238E27FC236}">
                  <a16:creationId xmlns:a16="http://schemas.microsoft.com/office/drawing/2014/main" id="{D6993AEB-429A-C754-78D9-93143802FA8B}"/>
                </a:ext>
              </a:extLst>
            </p:cNvPr>
            <p:cNvSpPr/>
            <p:nvPr/>
          </p:nvSpPr>
          <p:spPr>
            <a:xfrm>
              <a:off x="30819" y="828643"/>
              <a:ext cx="5188453" cy="198773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7">
              <a:extLst>
                <a:ext uri="{FF2B5EF4-FFF2-40B4-BE49-F238E27FC236}">
                  <a16:creationId xmlns:a16="http://schemas.microsoft.com/office/drawing/2014/main" id="{AB8D38CA-D90F-02A9-CC46-EABC01985F8C}"/>
                </a:ext>
              </a:extLst>
            </p:cNvPr>
            <p:cNvSpPr/>
            <p:nvPr/>
          </p:nvSpPr>
          <p:spPr>
            <a:xfrm>
              <a:off x="5219272" y="828642"/>
              <a:ext cx="5188453" cy="198773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7">
              <a:extLst>
                <a:ext uri="{FF2B5EF4-FFF2-40B4-BE49-F238E27FC236}">
                  <a16:creationId xmlns:a16="http://schemas.microsoft.com/office/drawing/2014/main" id="{163A21D7-6108-1E41-B705-56CC0B5AFBE9}"/>
                </a:ext>
              </a:extLst>
            </p:cNvPr>
            <p:cNvSpPr/>
            <p:nvPr/>
          </p:nvSpPr>
          <p:spPr>
            <a:xfrm>
              <a:off x="0" y="6529226"/>
              <a:ext cx="6123398" cy="328774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7">
              <a:extLst>
                <a:ext uri="{FF2B5EF4-FFF2-40B4-BE49-F238E27FC236}">
                  <a16:creationId xmlns:a16="http://schemas.microsoft.com/office/drawing/2014/main" id="{C591D910-0E9E-BF66-71F7-4DB412F2F9CF}"/>
                </a:ext>
              </a:extLst>
            </p:cNvPr>
            <p:cNvSpPr/>
            <p:nvPr/>
          </p:nvSpPr>
          <p:spPr>
            <a:xfrm>
              <a:off x="6123399" y="6529226"/>
              <a:ext cx="6068602" cy="32877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" name="Google Shape;620;g1dd03bb358e_0_284">
            <a:extLst>
              <a:ext uri="{FF2B5EF4-FFF2-40B4-BE49-F238E27FC236}">
                <a16:creationId xmlns:a16="http://schemas.microsoft.com/office/drawing/2014/main" id="{C7EAB854-1B5B-987F-039B-4DABDAF8E9CC}"/>
              </a:ext>
            </a:extLst>
          </p:cNvPr>
          <p:cNvSpPr txBox="1"/>
          <p:nvPr/>
        </p:nvSpPr>
        <p:spPr>
          <a:xfrm>
            <a:off x="1652587" y="1268412"/>
            <a:ext cx="1440000" cy="431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08A7B88-ABBF-FFE3-28CE-25D7704A4DA5}"/>
              </a:ext>
            </a:extLst>
          </p:cNvPr>
          <p:cNvSpPr txBox="1"/>
          <p:nvPr/>
        </p:nvSpPr>
        <p:spPr>
          <a:xfrm>
            <a:off x="1159443" y="144304"/>
            <a:ext cx="886463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buSzPts val="1100"/>
              <a:tabLst>
                <a:tab pos="156210" algn="l"/>
              </a:tabLst>
            </a:pPr>
            <a:r>
              <a:rPr lang="es-ES" sz="28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Conmemoración Día del Idioma</a:t>
            </a:r>
            <a:endParaRPr lang="es-ES" sz="3600" b="1" dirty="0">
              <a:solidFill>
                <a:schemeClr val="tx1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5558AFE-A3C9-DAFF-7161-FE357E910B94}"/>
              </a:ext>
            </a:extLst>
          </p:cNvPr>
          <p:cNvSpPr txBox="1"/>
          <p:nvPr/>
        </p:nvSpPr>
        <p:spPr>
          <a:xfrm>
            <a:off x="4850378" y="2238906"/>
            <a:ext cx="3032208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2800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Fortalecimiento actividades lúdicas y literarias, que conlleven al gusto por la literatura.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10F20A5D-74E0-3BEB-3EEF-40576B32FBA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972" t="13516" r="14792"/>
          <a:stretch>
            <a:fillRect/>
          </a:stretch>
        </p:blipFill>
        <p:spPr>
          <a:xfrm>
            <a:off x="208763" y="1528420"/>
            <a:ext cx="4438365" cy="38263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D0F42C9-CAAC-1BF7-3726-2FB327BCE64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7155" r="24167"/>
          <a:stretch>
            <a:fillRect/>
          </a:stretch>
        </p:blipFill>
        <p:spPr>
          <a:xfrm>
            <a:off x="8231298" y="1528717"/>
            <a:ext cx="3278491" cy="41903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32752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>
          <a:extLst>
            <a:ext uri="{FF2B5EF4-FFF2-40B4-BE49-F238E27FC236}">
              <a16:creationId xmlns:a16="http://schemas.microsoft.com/office/drawing/2014/main" id="{A640E72B-C446-5C3B-6B37-17742F299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Google Shape;149;p7">
            <a:extLst>
              <a:ext uri="{FF2B5EF4-FFF2-40B4-BE49-F238E27FC236}">
                <a16:creationId xmlns:a16="http://schemas.microsoft.com/office/drawing/2014/main" id="{9D3F24AE-D457-C2DA-9A51-6626BDEC817B}"/>
              </a:ext>
            </a:extLst>
          </p:cNvPr>
          <p:cNvGrpSpPr/>
          <p:nvPr/>
        </p:nvGrpSpPr>
        <p:grpSpPr>
          <a:xfrm>
            <a:off x="0" y="354599"/>
            <a:ext cx="12192001" cy="6503401"/>
            <a:chOff x="0" y="354599"/>
            <a:chExt cx="12192001" cy="6503401"/>
          </a:xfrm>
        </p:grpSpPr>
        <p:pic>
          <p:nvPicPr>
            <p:cNvPr id="150" name="Google Shape;150;p7">
              <a:extLst>
                <a:ext uri="{FF2B5EF4-FFF2-40B4-BE49-F238E27FC236}">
                  <a16:creationId xmlns:a16="http://schemas.microsoft.com/office/drawing/2014/main" id="{D681BF19-D258-0E2F-CE64-03DFE9A9F632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640033" y="354599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" name="Google Shape;151;p7">
              <a:extLst>
                <a:ext uri="{FF2B5EF4-FFF2-40B4-BE49-F238E27FC236}">
                  <a16:creationId xmlns:a16="http://schemas.microsoft.com/office/drawing/2014/main" id="{5A09803E-BFD4-2D71-117B-917661F32E79}"/>
                </a:ext>
              </a:extLst>
            </p:cNvPr>
            <p:cNvSpPr/>
            <p:nvPr/>
          </p:nvSpPr>
          <p:spPr>
            <a:xfrm>
              <a:off x="30819" y="828643"/>
              <a:ext cx="5188453" cy="198773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7">
              <a:extLst>
                <a:ext uri="{FF2B5EF4-FFF2-40B4-BE49-F238E27FC236}">
                  <a16:creationId xmlns:a16="http://schemas.microsoft.com/office/drawing/2014/main" id="{B3D712A9-B072-B674-E793-4E8E7CFDE897}"/>
                </a:ext>
              </a:extLst>
            </p:cNvPr>
            <p:cNvSpPr/>
            <p:nvPr/>
          </p:nvSpPr>
          <p:spPr>
            <a:xfrm>
              <a:off x="5219272" y="828642"/>
              <a:ext cx="5188453" cy="198773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7">
              <a:extLst>
                <a:ext uri="{FF2B5EF4-FFF2-40B4-BE49-F238E27FC236}">
                  <a16:creationId xmlns:a16="http://schemas.microsoft.com/office/drawing/2014/main" id="{92249954-BFDF-DD4F-D887-49B575A361D6}"/>
                </a:ext>
              </a:extLst>
            </p:cNvPr>
            <p:cNvSpPr/>
            <p:nvPr/>
          </p:nvSpPr>
          <p:spPr>
            <a:xfrm>
              <a:off x="0" y="6529226"/>
              <a:ext cx="6123398" cy="328774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7">
              <a:extLst>
                <a:ext uri="{FF2B5EF4-FFF2-40B4-BE49-F238E27FC236}">
                  <a16:creationId xmlns:a16="http://schemas.microsoft.com/office/drawing/2014/main" id="{DF4783C7-E5FB-A575-08D4-A99F3C497610}"/>
                </a:ext>
              </a:extLst>
            </p:cNvPr>
            <p:cNvSpPr/>
            <p:nvPr/>
          </p:nvSpPr>
          <p:spPr>
            <a:xfrm>
              <a:off x="6123399" y="6529226"/>
              <a:ext cx="6068602" cy="32877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B6A9D186-6B09-28F6-016D-1A7EBCE2A52A}"/>
              </a:ext>
            </a:extLst>
          </p:cNvPr>
          <p:cNvSpPr txBox="1"/>
          <p:nvPr/>
        </p:nvSpPr>
        <p:spPr>
          <a:xfrm>
            <a:off x="786953" y="215630"/>
            <a:ext cx="886463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buSzPts val="1100"/>
              <a:tabLst>
                <a:tab pos="156210" algn="l"/>
              </a:tabLst>
            </a:pPr>
            <a:r>
              <a:rPr lang="es-ES" sz="3200" b="1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Oferta Institucional – Grados 5°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FEE810E-EF8A-BC10-E798-15255E9F7C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78158" y="1245865"/>
            <a:ext cx="4249401" cy="32721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170" name="Picture 2" descr="No hay ninguna descripción de la foto disponible.">
            <a:extLst>
              <a:ext uri="{FF2B5EF4-FFF2-40B4-BE49-F238E27FC236}">
                <a16:creationId xmlns:a16="http://schemas.microsoft.com/office/drawing/2014/main" id="{17FF678F-03B1-E8BB-57B9-DB76B10DF8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6163" y="2558092"/>
            <a:ext cx="3471265" cy="34712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841CD55E-1EC3-3D9E-1624-3C7816556F1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26304"/>
          <a:stretch>
            <a:fillRect/>
          </a:stretch>
        </p:blipFill>
        <p:spPr>
          <a:xfrm>
            <a:off x="7585287" y="4518028"/>
            <a:ext cx="4528855" cy="21755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69223487-6DD3-4185-7C5E-0F6E45EAAC99}"/>
              </a:ext>
            </a:extLst>
          </p:cNvPr>
          <p:cNvSpPr txBox="1"/>
          <p:nvPr/>
        </p:nvSpPr>
        <p:spPr>
          <a:xfrm>
            <a:off x="7813498" y="1358452"/>
            <a:ext cx="4358892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Realizar motivación a estudiantes de grado quinto de todas las sedes hacia la continuidad de los estudios de básica secundaria y media en la jornada mañana sede central. 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827888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>
          <a:extLst>
            <a:ext uri="{FF2B5EF4-FFF2-40B4-BE49-F238E27FC236}">
              <a16:creationId xmlns:a16="http://schemas.microsoft.com/office/drawing/2014/main" id="{9EB2629D-F9A6-0684-32E0-AE9403D5F1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Google Shape;149;p7">
            <a:extLst>
              <a:ext uri="{FF2B5EF4-FFF2-40B4-BE49-F238E27FC236}">
                <a16:creationId xmlns:a16="http://schemas.microsoft.com/office/drawing/2014/main" id="{9CA1B227-572E-8C2E-9FE6-7004DC80685D}"/>
              </a:ext>
            </a:extLst>
          </p:cNvPr>
          <p:cNvGrpSpPr/>
          <p:nvPr/>
        </p:nvGrpSpPr>
        <p:grpSpPr>
          <a:xfrm>
            <a:off x="0" y="354599"/>
            <a:ext cx="12192001" cy="6503401"/>
            <a:chOff x="0" y="354599"/>
            <a:chExt cx="12192001" cy="6503401"/>
          </a:xfrm>
        </p:grpSpPr>
        <p:pic>
          <p:nvPicPr>
            <p:cNvPr id="150" name="Google Shape;150;p7">
              <a:extLst>
                <a:ext uri="{FF2B5EF4-FFF2-40B4-BE49-F238E27FC236}">
                  <a16:creationId xmlns:a16="http://schemas.microsoft.com/office/drawing/2014/main" id="{5CBFD003-A60A-4229-7B0E-FD5D164BE336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640033" y="354599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" name="Google Shape;151;p7">
              <a:extLst>
                <a:ext uri="{FF2B5EF4-FFF2-40B4-BE49-F238E27FC236}">
                  <a16:creationId xmlns:a16="http://schemas.microsoft.com/office/drawing/2014/main" id="{050CA16E-1791-F897-C468-945112B600A3}"/>
                </a:ext>
              </a:extLst>
            </p:cNvPr>
            <p:cNvSpPr/>
            <p:nvPr/>
          </p:nvSpPr>
          <p:spPr>
            <a:xfrm>
              <a:off x="30819" y="828643"/>
              <a:ext cx="5188453" cy="198773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7">
              <a:extLst>
                <a:ext uri="{FF2B5EF4-FFF2-40B4-BE49-F238E27FC236}">
                  <a16:creationId xmlns:a16="http://schemas.microsoft.com/office/drawing/2014/main" id="{D821F6A8-D833-E4B6-4154-936558B9E9F6}"/>
                </a:ext>
              </a:extLst>
            </p:cNvPr>
            <p:cNvSpPr/>
            <p:nvPr/>
          </p:nvSpPr>
          <p:spPr>
            <a:xfrm>
              <a:off x="5219272" y="828642"/>
              <a:ext cx="5188453" cy="198773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7">
              <a:extLst>
                <a:ext uri="{FF2B5EF4-FFF2-40B4-BE49-F238E27FC236}">
                  <a16:creationId xmlns:a16="http://schemas.microsoft.com/office/drawing/2014/main" id="{E0D68883-8B76-530E-DC54-BFC050FB2861}"/>
                </a:ext>
              </a:extLst>
            </p:cNvPr>
            <p:cNvSpPr/>
            <p:nvPr/>
          </p:nvSpPr>
          <p:spPr>
            <a:xfrm>
              <a:off x="0" y="6529226"/>
              <a:ext cx="6123398" cy="328774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7">
              <a:extLst>
                <a:ext uri="{FF2B5EF4-FFF2-40B4-BE49-F238E27FC236}">
                  <a16:creationId xmlns:a16="http://schemas.microsoft.com/office/drawing/2014/main" id="{142D844F-D8F3-9570-54AA-49CFBFC7C0D7}"/>
                </a:ext>
              </a:extLst>
            </p:cNvPr>
            <p:cNvSpPr/>
            <p:nvPr/>
          </p:nvSpPr>
          <p:spPr>
            <a:xfrm>
              <a:off x="6123399" y="6529226"/>
              <a:ext cx="6068602" cy="32877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" name="Google Shape;620;g1dd03bb358e_0_284">
            <a:extLst>
              <a:ext uri="{FF2B5EF4-FFF2-40B4-BE49-F238E27FC236}">
                <a16:creationId xmlns:a16="http://schemas.microsoft.com/office/drawing/2014/main" id="{E88516E4-4742-C1EE-19EA-7A73843930D4}"/>
              </a:ext>
            </a:extLst>
          </p:cNvPr>
          <p:cNvSpPr txBox="1"/>
          <p:nvPr/>
        </p:nvSpPr>
        <p:spPr>
          <a:xfrm>
            <a:off x="1652587" y="1268412"/>
            <a:ext cx="1440000" cy="431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7AC0911-60A5-9E43-9C4B-6F77F138BF4C}"/>
              </a:ext>
            </a:extLst>
          </p:cNvPr>
          <p:cNvSpPr txBox="1"/>
          <p:nvPr/>
        </p:nvSpPr>
        <p:spPr>
          <a:xfrm>
            <a:off x="1348524" y="210084"/>
            <a:ext cx="88646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buSzPts val="1100"/>
              <a:tabLst>
                <a:tab pos="156210" algn="l"/>
              </a:tabLst>
            </a:pPr>
            <a:r>
              <a:rPr lang="es-ES" sz="3600" b="1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Proyecto Ambiental Escolar-PRAE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6BFC832-D375-C1C5-1A56-EB0C8F9C0D65}"/>
              </a:ext>
            </a:extLst>
          </p:cNvPr>
          <p:cNvSpPr txBox="1"/>
          <p:nvPr/>
        </p:nvSpPr>
        <p:spPr>
          <a:xfrm>
            <a:off x="282465" y="927752"/>
            <a:ext cx="6093618" cy="5774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s-CO" sz="2400" b="1" dirty="0">
                <a:effectLst/>
                <a:latin typeface="Arial Narrow" panose="020B0606020202030204" pitchFamily="34" charset="0"/>
                <a:ea typeface="Arial" panose="020B0604020202020204" pitchFamily="34" charset="0"/>
              </a:rPr>
              <a:t>Comité ambiental escolar</a:t>
            </a:r>
            <a:endParaRPr lang="es-ES" sz="2000" b="1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2342D0A-E4F7-3009-DB63-2093FD928130}"/>
              </a:ext>
            </a:extLst>
          </p:cNvPr>
          <p:cNvSpPr txBox="1"/>
          <p:nvPr/>
        </p:nvSpPr>
        <p:spPr>
          <a:xfrm>
            <a:off x="3046810" y="3275112"/>
            <a:ext cx="609361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s-ES" dirty="0"/>
          </a:p>
        </p:txBody>
      </p:sp>
      <p:grpSp>
        <p:nvGrpSpPr>
          <p:cNvPr id="12" name="Grupo 11">
            <a:extLst>
              <a:ext uri="{FF2B5EF4-FFF2-40B4-BE49-F238E27FC236}">
                <a16:creationId xmlns:a16="http://schemas.microsoft.com/office/drawing/2014/main" id="{83347AA5-BDF0-4ABB-600E-57A99BA2749A}"/>
              </a:ext>
            </a:extLst>
          </p:cNvPr>
          <p:cNvGrpSpPr/>
          <p:nvPr/>
        </p:nvGrpSpPr>
        <p:grpSpPr>
          <a:xfrm>
            <a:off x="3529013" y="1576555"/>
            <a:ext cx="7693080" cy="4474868"/>
            <a:chOff x="731520" y="-38100"/>
            <a:chExt cx="4232275" cy="1595755"/>
          </a:xfrm>
        </p:grpSpPr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B78BFA4F-2E37-7404-5B51-5EA18120E86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1520" y="-38100"/>
              <a:ext cx="2126615" cy="1594485"/>
            </a:xfrm>
            <a:prstGeom prst="rect">
              <a:avLst/>
            </a:prstGeom>
            <a:noFill/>
          </p:spPr>
        </p:pic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979C0CCB-1217-1E7C-5407-BF0C633A1D2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49880" y="-27940"/>
              <a:ext cx="2113915" cy="1585595"/>
            </a:xfrm>
            <a:prstGeom prst="rect">
              <a:avLst/>
            </a:prstGeom>
            <a:noFill/>
          </p:spPr>
        </p:pic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8496E193-30AC-DFAE-4C39-CD50987B8C78}"/>
              </a:ext>
            </a:extLst>
          </p:cNvPr>
          <p:cNvSpPr txBox="1"/>
          <p:nvPr/>
        </p:nvSpPr>
        <p:spPr>
          <a:xfrm>
            <a:off x="167919" y="2020833"/>
            <a:ext cx="2924668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Promover prácticas hacia el cuidado del medio ambiente que fortalezcan el desarrollo del proyecto ambiental escolar (PRAE) de la Institución Educativa Ciudadela Siglo </a:t>
            </a:r>
            <a:r>
              <a:rPr lang="es-ES" sz="2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XXl</a:t>
            </a:r>
            <a:r>
              <a:rPr lang="es-ES" sz="2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25029380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>
          <a:extLst>
            <a:ext uri="{FF2B5EF4-FFF2-40B4-BE49-F238E27FC236}">
              <a16:creationId xmlns:a16="http://schemas.microsoft.com/office/drawing/2014/main" id="{0E9B41B7-557F-B83B-3B8C-D40EF12A48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Google Shape;149;p7">
            <a:extLst>
              <a:ext uri="{FF2B5EF4-FFF2-40B4-BE49-F238E27FC236}">
                <a16:creationId xmlns:a16="http://schemas.microsoft.com/office/drawing/2014/main" id="{15643E80-E5C8-D1D9-CC84-E4DF88325CA3}"/>
              </a:ext>
            </a:extLst>
          </p:cNvPr>
          <p:cNvGrpSpPr/>
          <p:nvPr/>
        </p:nvGrpSpPr>
        <p:grpSpPr>
          <a:xfrm>
            <a:off x="0" y="354599"/>
            <a:ext cx="12192001" cy="6503401"/>
            <a:chOff x="0" y="354599"/>
            <a:chExt cx="12192001" cy="6503401"/>
          </a:xfrm>
        </p:grpSpPr>
        <p:pic>
          <p:nvPicPr>
            <p:cNvPr id="150" name="Google Shape;150;p7">
              <a:extLst>
                <a:ext uri="{FF2B5EF4-FFF2-40B4-BE49-F238E27FC236}">
                  <a16:creationId xmlns:a16="http://schemas.microsoft.com/office/drawing/2014/main" id="{2E6137C6-3087-FEAB-CD36-0CF4D5FF7E1A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640033" y="354599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" name="Google Shape;151;p7">
              <a:extLst>
                <a:ext uri="{FF2B5EF4-FFF2-40B4-BE49-F238E27FC236}">
                  <a16:creationId xmlns:a16="http://schemas.microsoft.com/office/drawing/2014/main" id="{9EF0DE5A-BE1B-F733-95FD-457BA20AAA04}"/>
                </a:ext>
              </a:extLst>
            </p:cNvPr>
            <p:cNvSpPr/>
            <p:nvPr/>
          </p:nvSpPr>
          <p:spPr>
            <a:xfrm>
              <a:off x="30819" y="828643"/>
              <a:ext cx="5188453" cy="198773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7">
              <a:extLst>
                <a:ext uri="{FF2B5EF4-FFF2-40B4-BE49-F238E27FC236}">
                  <a16:creationId xmlns:a16="http://schemas.microsoft.com/office/drawing/2014/main" id="{8910201A-88D9-3CA2-2882-7DFDBE7A406E}"/>
                </a:ext>
              </a:extLst>
            </p:cNvPr>
            <p:cNvSpPr/>
            <p:nvPr/>
          </p:nvSpPr>
          <p:spPr>
            <a:xfrm>
              <a:off x="5219272" y="828642"/>
              <a:ext cx="5188453" cy="198773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7">
              <a:extLst>
                <a:ext uri="{FF2B5EF4-FFF2-40B4-BE49-F238E27FC236}">
                  <a16:creationId xmlns:a16="http://schemas.microsoft.com/office/drawing/2014/main" id="{A0D69E53-8787-A533-FB2F-69DEB2671DE4}"/>
                </a:ext>
              </a:extLst>
            </p:cNvPr>
            <p:cNvSpPr/>
            <p:nvPr/>
          </p:nvSpPr>
          <p:spPr>
            <a:xfrm>
              <a:off x="0" y="6529226"/>
              <a:ext cx="6123398" cy="328774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7">
              <a:extLst>
                <a:ext uri="{FF2B5EF4-FFF2-40B4-BE49-F238E27FC236}">
                  <a16:creationId xmlns:a16="http://schemas.microsoft.com/office/drawing/2014/main" id="{D77D08B6-F3DB-78F8-21FB-BBBFCB7306B2}"/>
                </a:ext>
              </a:extLst>
            </p:cNvPr>
            <p:cNvSpPr/>
            <p:nvPr/>
          </p:nvSpPr>
          <p:spPr>
            <a:xfrm>
              <a:off x="6123399" y="6529226"/>
              <a:ext cx="6068602" cy="32877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" name="Google Shape;620;g1dd03bb358e_0_284">
            <a:extLst>
              <a:ext uri="{FF2B5EF4-FFF2-40B4-BE49-F238E27FC236}">
                <a16:creationId xmlns:a16="http://schemas.microsoft.com/office/drawing/2014/main" id="{049B8D90-AC3D-3E4E-5468-605AC564E41F}"/>
              </a:ext>
            </a:extLst>
          </p:cNvPr>
          <p:cNvSpPr txBox="1"/>
          <p:nvPr/>
        </p:nvSpPr>
        <p:spPr>
          <a:xfrm>
            <a:off x="1652587" y="1268412"/>
            <a:ext cx="1440000" cy="431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4DE219E-DC21-7F52-7970-B14CA750FE4D}"/>
              </a:ext>
            </a:extLst>
          </p:cNvPr>
          <p:cNvSpPr txBox="1"/>
          <p:nvPr/>
        </p:nvSpPr>
        <p:spPr>
          <a:xfrm>
            <a:off x="1348524" y="210084"/>
            <a:ext cx="88646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buSzPts val="1100"/>
              <a:tabLst>
                <a:tab pos="156210" algn="l"/>
              </a:tabLst>
            </a:pPr>
            <a:r>
              <a:rPr lang="es-ES" sz="3600" b="1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Proyecto Ambiental Escolar-PRAE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48CA815-CF88-D203-7B1E-9365081DC2A1}"/>
              </a:ext>
            </a:extLst>
          </p:cNvPr>
          <p:cNvSpPr txBox="1"/>
          <p:nvPr/>
        </p:nvSpPr>
        <p:spPr>
          <a:xfrm>
            <a:off x="3781311" y="1003917"/>
            <a:ext cx="6093618" cy="5774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s-CO" sz="2400" b="1" dirty="0">
                <a:latin typeface="Arial Narrow" panose="020B0606020202030204" pitchFamily="34" charset="0"/>
                <a:ea typeface="Arial" panose="020B0604020202020204" pitchFamily="34" charset="0"/>
              </a:rPr>
              <a:t>Jardines verticales</a:t>
            </a:r>
            <a:endParaRPr lang="es-ES" sz="2000" b="1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5F49707-C0AB-FA54-B77F-3D97DC0565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611" y="1822379"/>
            <a:ext cx="2944078" cy="38568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64B010F-265E-1C0B-3545-CFAE3FC6C2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1416" y="1700112"/>
            <a:ext cx="7058617" cy="23987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BB2CB6D5-377C-21A4-5D5C-DD56668A906D}"/>
              </a:ext>
            </a:extLst>
          </p:cNvPr>
          <p:cNvSpPr txBox="1"/>
          <p:nvPr/>
        </p:nvSpPr>
        <p:spPr>
          <a:xfrm>
            <a:off x="3895152" y="4419233"/>
            <a:ext cx="609361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0" fontAlgn="base">
              <a:spcBef>
                <a:spcPts val="10"/>
              </a:spcBef>
              <a:buFont typeface="Arial" panose="020B0604020202020204" pitchFamily="34" charset="0"/>
              <a:buChar char="•"/>
            </a:pPr>
            <a:r>
              <a:rPr lang="es-ES" sz="2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Señalizar los espacios institucionales para resaltar la biodiversidad amazónica.</a:t>
            </a:r>
          </a:p>
          <a:p>
            <a:pPr algn="just" rtl="0" fontAlgn="base">
              <a:buFont typeface="Arial" panose="020B0604020202020204" pitchFamily="34" charset="0"/>
              <a:buChar char="•"/>
            </a:pPr>
            <a:r>
              <a:rPr lang="es-ES" sz="2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Buscar el embellecimiento de las dependencias institucionales. </a:t>
            </a:r>
          </a:p>
        </p:txBody>
      </p:sp>
    </p:spTree>
    <p:extLst>
      <p:ext uri="{BB962C8B-B14F-4D97-AF65-F5344CB8AC3E}">
        <p14:creationId xmlns:p14="http://schemas.microsoft.com/office/powerpoint/2010/main" val="3354756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>
          <a:extLst>
            <a:ext uri="{FF2B5EF4-FFF2-40B4-BE49-F238E27FC236}">
              <a16:creationId xmlns:a16="http://schemas.microsoft.com/office/drawing/2014/main" id="{EC2BE8E9-4271-0B60-D52F-841FD7C461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Google Shape;149;p7">
            <a:extLst>
              <a:ext uri="{FF2B5EF4-FFF2-40B4-BE49-F238E27FC236}">
                <a16:creationId xmlns:a16="http://schemas.microsoft.com/office/drawing/2014/main" id="{DC597CE8-0771-2306-98C2-E73E9A4492E7}"/>
              </a:ext>
            </a:extLst>
          </p:cNvPr>
          <p:cNvGrpSpPr/>
          <p:nvPr/>
        </p:nvGrpSpPr>
        <p:grpSpPr>
          <a:xfrm>
            <a:off x="0" y="354599"/>
            <a:ext cx="12192001" cy="6503401"/>
            <a:chOff x="0" y="354599"/>
            <a:chExt cx="12192001" cy="6503401"/>
          </a:xfrm>
        </p:grpSpPr>
        <p:pic>
          <p:nvPicPr>
            <p:cNvPr id="150" name="Google Shape;150;p7">
              <a:extLst>
                <a:ext uri="{FF2B5EF4-FFF2-40B4-BE49-F238E27FC236}">
                  <a16:creationId xmlns:a16="http://schemas.microsoft.com/office/drawing/2014/main" id="{C7815288-E782-38F9-339C-330658D708B5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640033" y="354599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" name="Google Shape;151;p7">
              <a:extLst>
                <a:ext uri="{FF2B5EF4-FFF2-40B4-BE49-F238E27FC236}">
                  <a16:creationId xmlns:a16="http://schemas.microsoft.com/office/drawing/2014/main" id="{8BCBB318-1E05-EA9A-9796-157C2854E041}"/>
                </a:ext>
              </a:extLst>
            </p:cNvPr>
            <p:cNvSpPr/>
            <p:nvPr/>
          </p:nvSpPr>
          <p:spPr>
            <a:xfrm>
              <a:off x="30819" y="828643"/>
              <a:ext cx="5188453" cy="198773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7">
              <a:extLst>
                <a:ext uri="{FF2B5EF4-FFF2-40B4-BE49-F238E27FC236}">
                  <a16:creationId xmlns:a16="http://schemas.microsoft.com/office/drawing/2014/main" id="{29358D6B-7928-9762-6EFD-C06D19B14A04}"/>
                </a:ext>
              </a:extLst>
            </p:cNvPr>
            <p:cNvSpPr/>
            <p:nvPr/>
          </p:nvSpPr>
          <p:spPr>
            <a:xfrm>
              <a:off x="5219272" y="828642"/>
              <a:ext cx="5188453" cy="198773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7">
              <a:extLst>
                <a:ext uri="{FF2B5EF4-FFF2-40B4-BE49-F238E27FC236}">
                  <a16:creationId xmlns:a16="http://schemas.microsoft.com/office/drawing/2014/main" id="{B8617ACD-2EC4-2366-578C-E863DCBBDBB7}"/>
                </a:ext>
              </a:extLst>
            </p:cNvPr>
            <p:cNvSpPr/>
            <p:nvPr/>
          </p:nvSpPr>
          <p:spPr>
            <a:xfrm>
              <a:off x="0" y="6529226"/>
              <a:ext cx="6123398" cy="328774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7">
              <a:extLst>
                <a:ext uri="{FF2B5EF4-FFF2-40B4-BE49-F238E27FC236}">
                  <a16:creationId xmlns:a16="http://schemas.microsoft.com/office/drawing/2014/main" id="{0324717A-2B43-1DA0-A4CE-667D72DA8325}"/>
                </a:ext>
              </a:extLst>
            </p:cNvPr>
            <p:cNvSpPr/>
            <p:nvPr/>
          </p:nvSpPr>
          <p:spPr>
            <a:xfrm>
              <a:off x="6123399" y="6529226"/>
              <a:ext cx="6068602" cy="32877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" name="Google Shape;620;g1dd03bb358e_0_284">
            <a:extLst>
              <a:ext uri="{FF2B5EF4-FFF2-40B4-BE49-F238E27FC236}">
                <a16:creationId xmlns:a16="http://schemas.microsoft.com/office/drawing/2014/main" id="{9B2714B3-152F-F40D-0360-A41ED4BF9AED}"/>
              </a:ext>
            </a:extLst>
          </p:cNvPr>
          <p:cNvSpPr txBox="1"/>
          <p:nvPr/>
        </p:nvSpPr>
        <p:spPr>
          <a:xfrm>
            <a:off x="1652587" y="1268412"/>
            <a:ext cx="1440000" cy="431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DD6FA04-75BB-14F4-2C25-82C2CC4E5E53}"/>
              </a:ext>
            </a:extLst>
          </p:cNvPr>
          <p:cNvSpPr txBox="1"/>
          <p:nvPr/>
        </p:nvSpPr>
        <p:spPr>
          <a:xfrm>
            <a:off x="1348524" y="210084"/>
            <a:ext cx="88646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buSzPts val="1100"/>
              <a:tabLst>
                <a:tab pos="156210" algn="l"/>
              </a:tabLst>
            </a:pPr>
            <a:r>
              <a:rPr lang="es-ES" sz="3600" b="1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Proyecto Ambiental Escolar-PRAE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C8CFE82-469E-3540-13EF-386E813E327E}"/>
              </a:ext>
            </a:extLst>
          </p:cNvPr>
          <p:cNvSpPr txBox="1"/>
          <p:nvPr/>
        </p:nvSpPr>
        <p:spPr>
          <a:xfrm>
            <a:off x="3781311" y="1003917"/>
            <a:ext cx="6093618" cy="5774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s-CO" sz="2400" b="1" dirty="0">
                <a:effectLst/>
                <a:latin typeface="Arial Narrow" panose="020B0606020202030204" pitchFamily="34" charset="0"/>
                <a:ea typeface="Arial" panose="020B0604020202020204" pitchFamily="34" charset="0"/>
              </a:rPr>
              <a:t>Producción de material vegetal</a:t>
            </a:r>
            <a:endParaRPr lang="es-ES" sz="2000" b="1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0957E4E3-DE96-22A2-D2B7-3D950A74CD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0228" y="3250710"/>
            <a:ext cx="4937269" cy="27772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7243CC3-6DC8-986A-A2FD-8B042255629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8364"/>
          <a:stretch>
            <a:fillRect/>
          </a:stretch>
        </p:blipFill>
        <p:spPr>
          <a:xfrm>
            <a:off x="30819" y="1528717"/>
            <a:ext cx="5079271" cy="27289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04BCF12-A064-07E7-5922-919BC09AF056}"/>
              </a:ext>
            </a:extLst>
          </p:cNvPr>
          <p:cNvSpPr txBox="1"/>
          <p:nvPr/>
        </p:nvSpPr>
        <p:spPr>
          <a:xfrm>
            <a:off x="8681773" y="1854702"/>
            <a:ext cx="3062778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Fomentar el aprendizaje significativo en los estudiantes a través del cultivo de plantas alimenticias como estrategia pedagógica, promoviendo la comprensión de los procesos biológicos, la sostenibilidad ambiental y la seguridad alimentaria en el marco del área de Ciencias Naturales.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33884973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>
          <a:extLst>
            <a:ext uri="{FF2B5EF4-FFF2-40B4-BE49-F238E27FC236}">
              <a16:creationId xmlns:a16="http://schemas.microsoft.com/office/drawing/2014/main" id="{1BB3552D-32F0-F8C6-A7D0-2AED4F3401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Google Shape;149;p7">
            <a:extLst>
              <a:ext uri="{FF2B5EF4-FFF2-40B4-BE49-F238E27FC236}">
                <a16:creationId xmlns:a16="http://schemas.microsoft.com/office/drawing/2014/main" id="{419F4F3C-4047-24EC-7973-A8D53C451CC1}"/>
              </a:ext>
            </a:extLst>
          </p:cNvPr>
          <p:cNvGrpSpPr/>
          <p:nvPr/>
        </p:nvGrpSpPr>
        <p:grpSpPr>
          <a:xfrm>
            <a:off x="0" y="354599"/>
            <a:ext cx="12192001" cy="6503401"/>
            <a:chOff x="0" y="354599"/>
            <a:chExt cx="12192001" cy="6503401"/>
          </a:xfrm>
        </p:grpSpPr>
        <p:pic>
          <p:nvPicPr>
            <p:cNvPr id="150" name="Google Shape;150;p7">
              <a:extLst>
                <a:ext uri="{FF2B5EF4-FFF2-40B4-BE49-F238E27FC236}">
                  <a16:creationId xmlns:a16="http://schemas.microsoft.com/office/drawing/2014/main" id="{0B9B8876-149F-AF8B-7E24-AB0874576812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640033" y="354599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" name="Google Shape;151;p7">
              <a:extLst>
                <a:ext uri="{FF2B5EF4-FFF2-40B4-BE49-F238E27FC236}">
                  <a16:creationId xmlns:a16="http://schemas.microsoft.com/office/drawing/2014/main" id="{6BF45C83-86FD-1C5A-E5DE-D71A7FCBD68A}"/>
                </a:ext>
              </a:extLst>
            </p:cNvPr>
            <p:cNvSpPr/>
            <p:nvPr/>
          </p:nvSpPr>
          <p:spPr>
            <a:xfrm>
              <a:off x="30819" y="828643"/>
              <a:ext cx="5188453" cy="198773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7">
              <a:extLst>
                <a:ext uri="{FF2B5EF4-FFF2-40B4-BE49-F238E27FC236}">
                  <a16:creationId xmlns:a16="http://schemas.microsoft.com/office/drawing/2014/main" id="{A3DCF5D1-02C5-0516-EAB6-34E027AF9B85}"/>
                </a:ext>
              </a:extLst>
            </p:cNvPr>
            <p:cNvSpPr/>
            <p:nvPr/>
          </p:nvSpPr>
          <p:spPr>
            <a:xfrm>
              <a:off x="5219272" y="828642"/>
              <a:ext cx="5188453" cy="198773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7">
              <a:extLst>
                <a:ext uri="{FF2B5EF4-FFF2-40B4-BE49-F238E27FC236}">
                  <a16:creationId xmlns:a16="http://schemas.microsoft.com/office/drawing/2014/main" id="{4CEB5120-1897-5DDF-BEF7-8C2D26E1C1E0}"/>
                </a:ext>
              </a:extLst>
            </p:cNvPr>
            <p:cNvSpPr/>
            <p:nvPr/>
          </p:nvSpPr>
          <p:spPr>
            <a:xfrm>
              <a:off x="0" y="6529226"/>
              <a:ext cx="6123398" cy="328774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7">
              <a:extLst>
                <a:ext uri="{FF2B5EF4-FFF2-40B4-BE49-F238E27FC236}">
                  <a16:creationId xmlns:a16="http://schemas.microsoft.com/office/drawing/2014/main" id="{0D23DE5B-4E90-D172-FE2E-E98E95668B97}"/>
                </a:ext>
              </a:extLst>
            </p:cNvPr>
            <p:cNvSpPr/>
            <p:nvPr/>
          </p:nvSpPr>
          <p:spPr>
            <a:xfrm>
              <a:off x="6123399" y="6529226"/>
              <a:ext cx="6068602" cy="32877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" name="Google Shape;620;g1dd03bb358e_0_284">
            <a:extLst>
              <a:ext uri="{FF2B5EF4-FFF2-40B4-BE49-F238E27FC236}">
                <a16:creationId xmlns:a16="http://schemas.microsoft.com/office/drawing/2014/main" id="{666D57ED-3392-95DD-0F0B-985C498F6D66}"/>
              </a:ext>
            </a:extLst>
          </p:cNvPr>
          <p:cNvSpPr txBox="1"/>
          <p:nvPr/>
        </p:nvSpPr>
        <p:spPr>
          <a:xfrm>
            <a:off x="1652587" y="1268412"/>
            <a:ext cx="1440000" cy="431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ED7F725-0EFC-E3D6-751B-D2EFD2552D42}"/>
              </a:ext>
            </a:extLst>
          </p:cNvPr>
          <p:cNvSpPr txBox="1"/>
          <p:nvPr/>
        </p:nvSpPr>
        <p:spPr>
          <a:xfrm>
            <a:off x="1348524" y="210084"/>
            <a:ext cx="88646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buSzPts val="1100"/>
              <a:tabLst>
                <a:tab pos="156210" algn="l"/>
              </a:tabLst>
            </a:pPr>
            <a:r>
              <a:rPr lang="es-ES" sz="3600" b="1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Proyecto Ambiental Escolar-PRAE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2024E17-AFE5-338F-5376-FB3719BAAA6E}"/>
              </a:ext>
            </a:extLst>
          </p:cNvPr>
          <p:cNvSpPr txBox="1"/>
          <p:nvPr/>
        </p:nvSpPr>
        <p:spPr>
          <a:xfrm>
            <a:off x="2734034" y="869865"/>
            <a:ext cx="6093618" cy="5774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s-CO" sz="2400" b="1" dirty="0">
                <a:latin typeface="Arial Narrow" panose="020B0606020202030204" pitchFamily="34" charset="0"/>
                <a:ea typeface="Arial" panose="020B0604020202020204" pitchFamily="34" charset="0"/>
              </a:rPr>
              <a:t>Reciclaje</a:t>
            </a:r>
            <a:endParaRPr lang="es-ES" sz="2000" b="1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DAE7A14-39B6-7A83-F866-08EC2991D5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500" y="1068783"/>
            <a:ext cx="3783338" cy="30203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ADE5B95-75B0-0E3D-E11B-1BB7A1B7661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2308"/>
          <a:stretch>
            <a:fillRect/>
          </a:stretch>
        </p:blipFill>
        <p:spPr>
          <a:xfrm>
            <a:off x="3500438" y="2357700"/>
            <a:ext cx="4823364" cy="30595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F3229A2-B30A-727D-2ECE-7E2A464226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15238" y="3673325"/>
            <a:ext cx="4243263" cy="28559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91380538-E4A6-3A28-5B1D-3B549ACB656A}"/>
              </a:ext>
            </a:extLst>
          </p:cNvPr>
          <p:cNvSpPr txBox="1"/>
          <p:nvPr/>
        </p:nvSpPr>
        <p:spPr>
          <a:xfrm>
            <a:off x="203920" y="4130462"/>
            <a:ext cx="324728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0">
              <a:buNone/>
            </a:pPr>
            <a:r>
              <a:rPr lang="es-ES" sz="2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Implementar un programa escolar de reciclaje de papel, botellas y tapas plásticas en la institución educativa Ciudadela Siglo XXI</a:t>
            </a:r>
            <a:endParaRPr lang="es-ES" sz="2400" b="0" dirty="0">
              <a:effectLst/>
            </a:endParaRPr>
          </a:p>
          <a:p>
            <a:pPr>
              <a:buNone/>
            </a:pPr>
            <a:br>
              <a:rPr lang="es-ES" sz="2400" dirty="0"/>
            </a:b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26111041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>
          <a:extLst>
            <a:ext uri="{FF2B5EF4-FFF2-40B4-BE49-F238E27FC236}">
              <a16:creationId xmlns:a16="http://schemas.microsoft.com/office/drawing/2014/main" id="{4F4C5462-C862-9500-2072-BDDC568BE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Google Shape;149;p7">
            <a:extLst>
              <a:ext uri="{FF2B5EF4-FFF2-40B4-BE49-F238E27FC236}">
                <a16:creationId xmlns:a16="http://schemas.microsoft.com/office/drawing/2014/main" id="{1925D9C6-9E33-6B64-34BB-EF28BE916FF4}"/>
              </a:ext>
            </a:extLst>
          </p:cNvPr>
          <p:cNvGrpSpPr/>
          <p:nvPr/>
        </p:nvGrpSpPr>
        <p:grpSpPr>
          <a:xfrm>
            <a:off x="0" y="354599"/>
            <a:ext cx="12192001" cy="6503401"/>
            <a:chOff x="0" y="354599"/>
            <a:chExt cx="12192001" cy="6503401"/>
          </a:xfrm>
        </p:grpSpPr>
        <p:pic>
          <p:nvPicPr>
            <p:cNvPr id="150" name="Google Shape;150;p7">
              <a:extLst>
                <a:ext uri="{FF2B5EF4-FFF2-40B4-BE49-F238E27FC236}">
                  <a16:creationId xmlns:a16="http://schemas.microsoft.com/office/drawing/2014/main" id="{D7979AF6-B75D-B910-ABCB-87B09B64DE89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640033" y="354599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" name="Google Shape;151;p7">
              <a:extLst>
                <a:ext uri="{FF2B5EF4-FFF2-40B4-BE49-F238E27FC236}">
                  <a16:creationId xmlns:a16="http://schemas.microsoft.com/office/drawing/2014/main" id="{BA5B9821-25BE-7C12-AB3E-369E99C5D585}"/>
                </a:ext>
              </a:extLst>
            </p:cNvPr>
            <p:cNvSpPr/>
            <p:nvPr/>
          </p:nvSpPr>
          <p:spPr>
            <a:xfrm>
              <a:off x="30819" y="828643"/>
              <a:ext cx="5188453" cy="198773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7">
              <a:extLst>
                <a:ext uri="{FF2B5EF4-FFF2-40B4-BE49-F238E27FC236}">
                  <a16:creationId xmlns:a16="http://schemas.microsoft.com/office/drawing/2014/main" id="{604B8F1A-3F24-DAE4-9B19-86B26803096C}"/>
                </a:ext>
              </a:extLst>
            </p:cNvPr>
            <p:cNvSpPr/>
            <p:nvPr/>
          </p:nvSpPr>
          <p:spPr>
            <a:xfrm>
              <a:off x="5219272" y="828642"/>
              <a:ext cx="5188453" cy="198773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7">
              <a:extLst>
                <a:ext uri="{FF2B5EF4-FFF2-40B4-BE49-F238E27FC236}">
                  <a16:creationId xmlns:a16="http://schemas.microsoft.com/office/drawing/2014/main" id="{921BFA76-D000-ECBD-9797-E34DE559096F}"/>
                </a:ext>
              </a:extLst>
            </p:cNvPr>
            <p:cNvSpPr/>
            <p:nvPr/>
          </p:nvSpPr>
          <p:spPr>
            <a:xfrm>
              <a:off x="0" y="6529226"/>
              <a:ext cx="6123398" cy="328774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7">
              <a:extLst>
                <a:ext uri="{FF2B5EF4-FFF2-40B4-BE49-F238E27FC236}">
                  <a16:creationId xmlns:a16="http://schemas.microsoft.com/office/drawing/2014/main" id="{161A7D9C-0FB1-0957-B6E3-EAF4447BD9CF}"/>
                </a:ext>
              </a:extLst>
            </p:cNvPr>
            <p:cNvSpPr/>
            <p:nvPr/>
          </p:nvSpPr>
          <p:spPr>
            <a:xfrm>
              <a:off x="6123399" y="6529226"/>
              <a:ext cx="6068602" cy="32877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" name="Google Shape;620;g1dd03bb358e_0_284">
            <a:extLst>
              <a:ext uri="{FF2B5EF4-FFF2-40B4-BE49-F238E27FC236}">
                <a16:creationId xmlns:a16="http://schemas.microsoft.com/office/drawing/2014/main" id="{4EF171A9-E838-3468-A5F9-F59C23FE2213}"/>
              </a:ext>
            </a:extLst>
          </p:cNvPr>
          <p:cNvSpPr txBox="1"/>
          <p:nvPr/>
        </p:nvSpPr>
        <p:spPr>
          <a:xfrm>
            <a:off x="1652587" y="1268412"/>
            <a:ext cx="1440000" cy="431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921DC85-93D2-7458-FF30-62DF5902F7EE}"/>
              </a:ext>
            </a:extLst>
          </p:cNvPr>
          <p:cNvSpPr txBox="1"/>
          <p:nvPr/>
        </p:nvSpPr>
        <p:spPr>
          <a:xfrm>
            <a:off x="1348524" y="210084"/>
            <a:ext cx="88646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buSzPts val="1100"/>
              <a:tabLst>
                <a:tab pos="156210" algn="l"/>
              </a:tabLst>
            </a:pPr>
            <a:r>
              <a:rPr lang="es-ES" sz="3600" b="1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Proyecto Ambiental Escolar-PRAE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73C5860-EA34-61C9-3CB4-2780048A3CBF}"/>
              </a:ext>
            </a:extLst>
          </p:cNvPr>
          <p:cNvSpPr txBox="1"/>
          <p:nvPr/>
        </p:nvSpPr>
        <p:spPr>
          <a:xfrm>
            <a:off x="2734034" y="1054503"/>
            <a:ext cx="6093618" cy="5774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s-CO" sz="2400" b="1" dirty="0">
                <a:effectLst/>
                <a:latin typeface="Arial Narrow" panose="020B0606020202030204" pitchFamily="34" charset="0"/>
                <a:ea typeface="Arial" panose="020B0604020202020204" pitchFamily="34" charset="0"/>
              </a:rPr>
              <a:t>Comité ambiental escolar</a:t>
            </a:r>
            <a:endParaRPr lang="es-ES" sz="2000" b="1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EBD0C64-13DE-56C5-47D4-BBC0F57357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1924671"/>
            <a:ext cx="2657846" cy="40391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50E123EE-1C0E-B7F1-5ECD-0BC691D795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9687" y="1924671"/>
            <a:ext cx="4538913" cy="42612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D64BF09E-EE2B-1DFD-FCEA-9A53042B5A02}"/>
              </a:ext>
            </a:extLst>
          </p:cNvPr>
          <p:cNvSpPr txBox="1"/>
          <p:nvPr/>
        </p:nvSpPr>
        <p:spPr>
          <a:xfrm>
            <a:off x="3502134" y="1924671"/>
            <a:ext cx="3306664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Promover practicas hacia el cuidado del medio ambiente que fortalezcan el desarrollo del proyecto ambiental escolar (PRAE) de la Institución Educativa Ciudadela Siglo </a:t>
            </a:r>
            <a:r>
              <a:rPr lang="es-ES" sz="2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XXl</a:t>
            </a:r>
            <a:r>
              <a:rPr lang="es-ES" sz="2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40310475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>
          <a:extLst>
            <a:ext uri="{FF2B5EF4-FFF2-40B4-BE49-F238E27FC236}">
              <a16:creationId xmlns:a16="http://schemas.microsoft.com/office/drawing/2014/main" id="{C0E66CA3-F440-9F73-561E-D04D8E9D85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Google Shape;149;p7">
            <a:extLst>
              <a:ext uri="{FF2B5EF4-FFF2-40B4-BE49-F238E27FC236}">
                <a16:creationId xmlns:a16="http://schemas.microsoft.com/office/drawing/2014/main" id="{56601E1B-8DE7-70CF-7115-ED342AE2736C}"/>
              </a:ext>
            </a:extLst>
          </p:cNvPr>
          <p:cNvGrpSpPr/>
          <p:nvPr/>
        </p:nvGrpSpPr>
        <p:grpSpPr>
          <a:xfrm>
            <a:off x="0" y="354599"/>
            <a:ext cx="12192001" cy="6503401"/>
            <a:chOff x="0" y="354599"/>
            <a:chExt cx="12192001" cy="6503401"/>
          </a:xfrm>
        </p:grpSpPr>
        <p:pic>
          <p:nvPicPr>
            <p:cNvPr id="150" name="Google Shape;150;p7">
              <a:extLst>
                <a:ext uri="{FF2B5EF4-FFF2-40B4-BE49-F238E27FC236}">
                  <a16:creationId xmlns:a16="http://schemas.microsoft.com/office/drawing/2014/main" id="{64C1AEC3-1665-3D72-27F4-91BBDACCBD47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640033" y="354599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" name="Google Shape;151;p7">
              <a:extLst>
                <a:ext uri="{FF2B5EF4-FFF2-40B4-BE49-F238E27FC236}">
                  <a16:creationId xmlns:a16="http://schemas.microsoft.com/office/drawing/2014/main" id="{5B49706C-43BD-D6FC-679E-AC367CBAF4D8}"/>
                </a:ext>
              </a:extLst>
            </p:cNvPr>
            <p:cNvSpPr/>
            <p:nvPr/>
          </p:nvSpPr>
          <p:spPr>
            <a:xfrm>
              <a:off x="30819" y="828643"/>
              <a:ext cx="5188453" cy="198773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7">
              <a:extLst>
                <a:ext uri="{FF2B5EF4-FFF2-40B4-BE49-F238E27FC236}">
                  <a16:creationId xmlns:a16="http://schemas.microsoft.com/office/drawing/2014/main" id="{07203928-FAD3-DF55-A18E-BF96E7AAEA7F}"/>
                </a:ext>
              </a:extLst>
            </p:cNvPr>
            <p:cNvSpPr/>
            <p:nvPr/>
          </p:nvSpPr>
          <p:spPr>
            <a:xfrm>
              <a:off x="5219272" y="828642"/>
              <a:ext cx="5188453" cy="198773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7">
              <a:extLst>
                <a:ext uri="{FF2B5EF4-FFF2-40B4-BE49-F238E27FC236}">
                  <a16:creationId xmlns:a16="http://schemas.microsoft.com/office/drawing/2014/main" id="{F989F13B-0D94-0672-D4BB-9D5D1D008F7C}"/>
                </a:ext>
              </a:extLst>
            </p:cNvPr>
            <p:cNvSpPr/>
            <p:nvPr/>
          </p:nvSpPr>
          <p:spPr>
            <a:xfrm>
              <a:off x="0" y="6529226"/>
              <a:ext cx="6123398" cy="328774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7">
              <a:extLst>
                <a:ext uri="{FF2B5EF4-FFF2-40B4-BE49-F238E27FC236}">
                  <a16:creationId xmlns:a16="http://schemas.microsoft.com/office/drawing/2014/main" id="{9839FDC1-48C5-961E-A802-919ABEE26196}"/>
                </a:ext>
              </a:extLst>
            </p:cNvPr>
            <p:cNvSpPr/>
            <p:nvPr/>
          </p:nvSpPr>
          <p:spPr>
            <a:xfrm>
              <a:off x="6123399" y="6529226"/>
              <a:ext cx="6068602" cy="32877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057E8CC9-2CBB-CA39-744E-CB58734EDCAC}"/>
              </a:ext>
            </a:extLst>
          </p:cNvPr>
          <p:cNvSpPr txBox="1"/>
          <p:nvPr/>
        </p:nvSpPr>
        <p:spPr>
          <a:xfrm>
            <a:off x="1029347" y="225541"/>
            <a:ext cx="886463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buSzPts val="1100"/>
              <a:tabLst>
                <a:tab pos="156210" algn="l"/>
              </a:tabLst>
            </a:pPr>
            <a:r>
              <a:rPr lang="es-ES" sz="3200" b="1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Matrícula 2025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353B0FC-F791-7DBC-F5C5-A6DF48B0A99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826" t="20842" b="5236"/>
          <a:stretch>
            <a:fillRect/>
          </a:stretch>
        </p:blipFill>
        <p:spPr>
          <a:xfrm>
            <a:off x="371475" y="2400299"/>
            <a:ext cx="11487026" cy="294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72038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>
          <a:extLst>
            <a:ext uri="{FF2B5EF4-FFF2-40B4-BE49-F238E27FC236}">
              <a16:creationId xmlns:a16="http://schemas.microsoft.com/office/drawing/2014/main" id="{C9814530-094C-791E-458B-62B21F8134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Google Shape;149;p7">
            <a:extLst>
              <a:ext uri="{FF2B5EF4-FFF2-40B4-BE49-F238E27FC236}">
                <a16:creationId xmlns:a16="http://schemas.microsoft.com/office/drawing/2014/main" id="{E2E58A81-31F3-DF67-7DC3-3B906EB83E2F}"/>
              </a:ext>
            </a:extLst>
          </p:cNvPr>
          <p:cNvGrpSpPr/>
          <p:nvPr/>
        </p:nvGrpSpPr>
        <p:grpSpPr>
          <a:xfrm>
            <a:off x="0" y="354599"/>
            <a:ext cx="12192001" cy="6503401"/>
            <a:chOff x="0" y="354599"/>
            <a:chExt cx="12192001" cy="6503401"/>
          </a:xfrm>
        </p:grpSpPr>
        <p:pic>
          <p:nvPicPr>
            <p:cNvPr id="150" name="Google Shape;150;p7">
              <a:extLst>
                <a:ext uri="{FF2B5EF4-FFF2-40B4-BE49-F238E27FC236}">
                  <a16:creationId xmlns:a16="http://schemas.microsoft.com/office/drawing/2014/main" id="{9B36CF4C-63DF-53CC-9420-4703DDD07E2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640033" y="354599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" name="Google Shape;151;p7">
              <a:extLst>
                <a:ext uri="{FF2B5EF4-FFF2-40B4-BE49-F238E27FC236}">
                  <a16:creationId xmlns:a16="http://schemas.microsoft.com/office/drawing/2014/main" id="{9E335AE8-C097-C6F3-DB16-28F75C4EB075}"/>
                </a:ext>
              </a:extLst>
            </p:cNvPr>
            <p:cNvSpPr/>
            <p:nvPr/>
          </p:nvSpPr>
          <p:spPr>
            <a:xfrm>
              <a:off x="30819" y="828643"/>
              <a:ext cx="5188453" cy="198773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7">
              <a:extLst>
                <a:ext uri="{FF2B5EF4-FFF2-40B4-BE49-F238E27FC236}">
                  <a16:creationId xmlns:a16="http://schemas.microsoft.com/office/drawing/2014/main" id="{C4E8F96D-0D3E-1175-BB4D-DE52F116644A}"/>
                </a:ext>
              </a:extLst>
            </p:cNvPr>
            <p:cNvSpPr/>
            <p:nvPr/>
          </p:nvSpPr>
          <p:spPr>
            <a:xfrm>
              <a:off x="5219272" y="828642"/>
              <a:ext cx="5188453" cy="198773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7">
              <a:extLst>
                <a:ext uri="{FF2B5EF4-FFF2-40B4-BE49-F238E27FC236}">
                  <a16:creationId xmlns:a16="http://schemas.microsoft.com/office/drawing/2014/main" id="{AF1373BF-58E4-BC6A-A90B-C2121B35AE66}"/>
                </a:ext>
              </a:extLst>
            </p:cNvPr>
            <p:cNvSpPr/>
            <p:nvPr/>
          </p:nvSpPr>
          <p:spPr>
            <a:xfrm>
              <a:off x="0" y="6529226"/>
              <a:ext cx="6123398" cy="328774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7">
              <a:extLst>
                <a:ext uri="{FF2B5EF4-FFF2-40B4-BE49-F238E27FC236}">
                  <a16:creationId xmlns:a16="http://schemas.microsoft.com/office/drawing/2014/main" id="{BD1A4467-5BBC-AF4E-0A27-EF528A89D1DE}"/>
                </a:ext>
              </a:extLst>
            </p:cNvPr>
            <p:cNvSpPr/>
            <p:nvPr/>
          </p:nvSpPr>
          <p:spPr>
            <a:xfrm>
              <a:off x="6123399" y="6529226"/>
              <a:ext cx="6068602" cy="32877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" name="Google Shape;620;g1dd03bb358e_0_284">
            <a:extLst>
              <a:ext uri="{FF2B5EF4-FFF2-40B4-BE49-F238E27FC236}">
                <a16:creationId xmlns:a16="http://schemas.microsoft.com/office/drawing/2014/main" id="{2CF75695-EE23-6C8E-C715-2B2861A6975C}"/>
              </a:ext>
            </a:extLst>
          </p:cNvPr>
          <p:cNvSpPr txBox="1"/>
          <p:nvPr/>
        </p:nvSpPr>
        <p:spPr>
          <a:xfrm>
            <a:off x="1652587" y="1268412"/>
            <a:ext cx="1440000" cy="431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A02ED7B-5A3B-8A02-BF7E-CA0C50111BB5}"/>
              </a:ext>
            </a:extLst>
          </p:cNvPr>
          <p:cNvSpPr txBox="1"/>
          <p:nvPr/>
        </p:nvSpPr>
        <p:spPr>
          <a:xfrm>
            <a:off x="1098357" y="177533"/>
            <a:ext cx="886463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buSzPts val="1100"/>
              <a:tabLst>
                <a:tab pos="156210" algn="l"/>
              </a:tabLst>
            </a:pPr>
            <a:r>
              <a:rPr lang="es-ES" sz="2800" b="1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Resultados Pruebas SABER-11</a:t>
            </a: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3D9EBE26-1B99-9B28-1D2A-E336CC3E4AD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04710199"/>
              </p:ext>
            </p:extLst>
          </p:nvPr>
        </p:nvGraphicFramePr>
        <p:xfrm>
          <a:off x="866565" y="1521965"/>
          <a:ext cx="10020510" cy="33509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9" name="Imagen 8">
            <a:extLst>
              <a:ext uri="{FF2B5EF4-FFF2-40B4-BE49-F238E27FC236}">
                <a16:creationId xmlns:a16="http://schemas.microsoft.com/office/drawing/2014/main" id="{302F4117-63BC-7F61-3ECB-0A2F0E5099D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3137" y="4701492"/>
            <a:ext cx="3562350" cy="1285875"/>
          </a:xfrm>
          <a:prstGeom prst="rect">
            <a:avLst/>
          </a:prstGeom>
          <a:noFill/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F9D42DFF-A60C-01C2-E5F1-747D5CFD590A}"/>
              </a:ext>
            </a:extLst>
          </p:cNvPr>
          <p:cNvSpPr txBox="1"/>
          <p:nvPr/>
        </p:nvSpPr>
        <p:spPr>
          <a:xfrm>
            <a:off x="1122169" y="1119258"/>
            <a:ext cx="886463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buSzPts val="1100"/>
              <a:tabLst>
                <a:tab pos="156210" algn="l"/>
              </a:tabLst>
            </a:pPr>
            <a:r>
              <a:rPr lang="es-ES" sz="2800" b="1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Categorización del plantel educativo</a:t>
            </a:r>
          </a:p>
        </p:txBody>
      </p:sp>
    </p:spTree>
    <p:extLst>
      <p:ext uri="{BB962C8B-B14F-4D97-AF65-F5344CB8AC3E}">
        <p14:creationId xmlns:p14="http://schemas.microsoft.com/office/powerpoint/2010/main" val="271440781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>
          <a:extLst>
            <a:ext uri="{FF2B5EF4-FFF2-40B4-BE49-F238E27FC236}">
              <a16:creationId xmlns:a16="http://schemas.microsoft.com/office/drawing/2014/main" id="{9C667FF3-0F2C-9B6A-A011-B20ECE3D32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Google Shape;149;p7">
            <a:extLst>
              <a:ext uri="{FF2B5EF4-FFF2-40B4-BE49-F238E27FC236}">
                <a16:creationId xmlns:a16="http://schemas.microsoft.com/office/drawing/2014/main" id="{AE9149B4-E654-1216-9C41-0985E428FCB3}"/>
              </a:ext>
            </a:extLst>
          </p:cNvPr>
          <p:cNvGrpSpPr/>
          <p:nvPr/>
        </p:nvGrpSpPr>
        <p:grpSpPr>
          <a:xfrm>
            <a:off x="0" y="354599"/>
            <a:ext cx="12192001" cy="6503401"/>
            <a:chOff x="0" y="354599"/>
            <a:chExt cx="12192001" cy="6503401"/>
          </a:xfrm>
        </p:grpSpPr>
        <p:pic>
          <p:nvPicPr>
            <p:cNvPr id="150" name="Google Shape;150;p7">
              <a:extLst>
                <a:ext uri="{FF2B5EF4-FFF2-40B4-BE49-F238E27FC236}">
                  <a16:creationId xmlns:a16="http://schemas.microsoft.com/office/drawing/2014/main" id="{64931E10-6C4C-4416-A746-5C3316EEA11C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640033" y="354599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" name="Google Shape;151;p7">
              <a:extLst>
                <a:ext uri="{FF2B5EF4-FFF2-40B4-BE49-F238E27FC236}">
                  <a16:creationId xmlns:a16="http://schemas.microsoft.com/office/drawing/2014/main" id="{55973AC2-D3CD-0180-BACE-9815FBF8A029}"/>
                </a:ext>
              </a:extLst>
            </p:cNvPr>
            <p:cNvSpPr/>
            <p:nvPr/>
          </p:nvSpPr>
          <p:spPr>
            <a:xfrm>
              <a:off x="30819" y="828643"/>
              <a:ext cx="5188453" cy="198773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7">
              <a:extLst>
                <a:ext uri="{FF2B5EF4-FFF2-40B4-BE49-F238E27FC236}">
                  <a16:creationId xmlns:a16="http://schemas.microsoft.com/office/drawing/2014/main" id="{B0480CB9-8941-B3E6-34AA-6982B677E1F8}"/>
                </a:ext>
              </a:extLst>
            </p:cNvPr>
            <p:cNvSpPr/>
            <p:nvPr/>
          </p:nvSpPr>
          <p:spPr>
            <a:xfrm>
              <a:off x="5219272" y="828642"/>
              <a:ext cx="5188453" cy="198773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7">
              <a:extLst>
                <a:ext uri="{FF2B5EF4-FFF2-40B4-BE49-F238E27FC236}">
                  <a16:creationId xmlns:a16="http://schemas.microsoft.com/office/drawing/2014/main" id="{09CDA574-A010-0DCE-02B5-CFA53DA8DC2E}"/>
                </a:ext>
              </a:extLst>
            </p:cNvPr>
            <p:cNvSpPr/>
            <p:nvPr/>
          </p:nvSpPr>
          <p:spPr>
            <a:xfrm>
              <a:off x="0" y="6529226"/>
              <a:ext cx="6123398" cy="328774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7">
              <a:extLst>
                <a:ext uri="{FF2B5EF4-FFF2-40B4-BE49-F238E27FC236}">
                  <a16:creationId xmlns:a16="http://schemas.microsoft.com/office/drawing/2014/main" id="{886C7A13-474D-BE98-9027-13A2FC4159C1}"/>
                </a:ext>
              </a:extLst>
            </p:cNvPr>
            <p:cNvSpPr/>
            <p:nvPr/>
          </p:nvSpPr>
          <p:spPr>
            <a:xfrm>
              <a:off x="6123399" y="6529226"/>
              <a:ext cx="6068602" cy="32877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" name="Google Shape;620;g1dd03bb358e_0_284">
            <a:extLst>
              <a:ext uri="{FF2B5EF4-FFF2-40B4-BE49-F238E27FC236}">
                <a16:creationId xmlns:a16="http://schemas.microsoft.com/office/drawing/2014/main" id="{CC015D6E-3058-B934-76E3-361A924CC9DD}"/>
              </a:ext>
            </a:extLst>
          </p:cNvPr>
          <p:cNvSpPr txBox="1"/>
          <p:nvPr/>
        </p:nvSpPr>
        <p:spPr>
          <a:xfrm>
            <a:off x="1652587" y="1268412"/>
            <a:ext cx="1440000" cy="431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94CD520-4B1E-EF3C-B851-E3B0300D2EE5}"/>
              </a:ext>
            </a:extLst>
          </p:cNvPr>
          <p:cNvSpPr txBox="1"/>
          <p:nvPr/>
        </p:nvSpPr>
        <p:spPr>
          <a:xfrm>
            <a:off x="1098357" y="177533"/>
            <a:ext cx="886463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b="1" dirty="0"/>
              <a:t>ESTRATEGIA IMPLEMENTADA</a:t>
            </a:r>
            <a:endParaRPr lang="es-ES" sz="2400" dirty="0"/>
          </a:p>
          <a:p>
            <a:pPr algn="ctr"/>
            <a:r>
              <a:rPr lang="es-ES" sz="2400" b="1" dirty="0"/>
              <a:t>PARA EL MEJORAMIENTO DE LOS RESULTADOS PRUEBAS SABER 11</a:t>
            </a:r>
            <a:endParaRPr lang="es-ES" sz="2400" dirty="0"/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1FD31D1F-27FE-4931-BCFB-EAD5FE58B9C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55162363"/>
              </p:ext>
            </p:extLst>
          </p:nvPr>
        </p:nvGraphicFramePr>
        <p:xfrm>
          <a:off x="2886104" y="1319638"/>
          <a:ext cx="8760463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6" name="Imagen 5" descr="Diagrama&#10;&#10;El contenido generado por IA puede ser incorrecto.">
            <a:extLst>
              <a:ext uri="{FF2B5EF4-FFF2-40B4-BE49-F238E27FC236}">
                <a16:creationId xmlns:a16="http://schemas.microsoft.com/office/drawing/2014/main" id="{48758A79-6642-ED1C-A206-63AF183D83D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0" y="954706"/>
            <a:ext cx="2185825" cy="546612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5451470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>
          <a:extLst>
            <a:ext uri="{FF2B5EF4-FFF2-40B4-BE49-F238E27FC236}">
              <a16:creationId xmlns:a16="http://schemas.microsoft.com/office/drawing/2014/main" id="{7DD5143C-8EE2-35B2-1BE1-9C94B31BE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Google Shape;149;p7">
            <a:extLst>
              <a:ext uri="{FF2B5EF4-FFF2-40B4-BE49-F238E27FC236}">
                <a16:creationId xmlns:a16="http://schemas.microsoft.com/office/drawing/2014/main" id="{0A5005D2-55DA-37DD-8EDC-FA1C87DF101D}"/>
              </a:ext>
            </a:extLst>
          </p:cNvPr>
          <p:cNvGrpSpPr/>
          <p:nvPr/>
        </p:nvGrpSpPr>
        <p:grpSpPr>
          <a:xfrm>
            <a:off x="0" y="354599"/>
            <a:ext cx="12192001" cy="6503401"/>
            <a:chOff x="0" y="354599"/>
            <a:chExt cx="12192001" cy="6503401"/>
          </a:xfrm>
        </p:grpSpPr>
        <p:pic>
          <p:nvPicPr>
            <p:cNvPr id="150" name="Google Shape;150;p7">
              <a:extLst>
                <a:ext uri="{FF2B5EF4-FFF2-40B4-BE49-F238E27FC236}">
                  <a16:creationId xmlns:a16="http://schemas.microsoft.com/office/drawing/2014/main" id="{D929F0F4-DFEF-87A7-E2C4-09C53B6F765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640033" y="354599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" name="Google Shape;151;p7">
              <a:extLst>
                <a:ext uri="{FF2B5EF4-FFF2-40B4-BE49-F238E27FC236}">
                  <a16:creationId xmlns:a16="http://schemas.microsoft.com/office/drawing/2014/main" id="{914B97C6-0DE1-E561-755B-11058F5DE773}"/>
                </a:ext>
              </a:extLst>
            </p:cNvPr>
            <p:cNvSpPr/>
            <p:nvPr/>
          </p:nvSpPr>
          <p:spPr>
            <a:xfrm>
              <a:off x="30819" y="828643"/>
              <a:ext cx="5188453" cy="198773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7">
              <a:extLst>
                <a:ext uri="{FF2B5EF4-FFF2-40B4-BE49-F238E27FC236}">
                  <a16:creationId xmlns:a16="http://schemas.microsoft.com/office/drawing/2014/main" id="{2E6BC6A7-946C-6D32-2A4F-736655A0395A}"/>
                </a:ext>
              </a:extLst>
            </p:cNvPr>
            <p:cNvSpPr/>
            <p:nvPr/>
          </p:nvSpPr>
          <p:spPr>
            <a:xfrm>
              <a:off x="5219272" y="828642"/>
              <a:ext cx="5188453" cy="198773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7">
              <a:extLst>
                <a:ext uri="{FF2B5EF4-FFF2-40B4-BE49-F238E27FC236}">
                  <a16:creationId xmlns:a16="http://schemas.microsoft.com/office/drawing/2014/main" id="{979D855D-860F-A5B4-BE2E-0ED873783DA8}"/>
                </a:ext>
              </a:extLst>
            </p:cNvPr>
            <p:cNvSpPr/>
            <p:nvPr/>
          </p:nvSpPr>
          <p:spPr>
            <a:xfrm>
              <a:off x="0" y="6529226"/>
              <a:ext cx="6123398" cy="328774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7">
              <a:extLst>
                <a:ext uri="{FF2B5EF4-FFF2-40B4-BE49-F238E27FC236}">
                  <a16:creationId xmlns:a16="http://schemas.microsoft.com/office/drawing/2014/main" id="{49301FFE-AC48-E1D8-B2B9-C6DC7D82BCAE}"/>
                </a:ext>
              </a:extLst>
            </p:cNvPr>
            <p:cNvSpPr/>
            <p:nvPr/>
          </p:nvSpPr>
          <p:spPr>
            <a:xfrm>
              <a:off x="6123399" y="6529226"/>
              <a:ext cx="6068602" cy="32877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" name="Google Shape;620;g1dd03bb358e_0_284">
            <a:extLst>
              <a:ext uri="{FF2B5EF4-FFF2-40B4-BE49-F238E27FC236}">
                <a16:creationId xmlns:a16="http://schemas.microsoft.com/office/drawing/2014/main" id="{BFDB274A-EB16-485C-B525-81D50E3624B1}"/>
              </a:ext>
            </a:extLst>
          </p:cNvPr>
          <p:cNvSpPr txBox="1"/>
          <p:nvPr/>
        </p:nvSpPr>
        <p:spPr>
          <a:xfrm>
            <a:off x="1652587" y="1268412"/>
            <a:ext cx="1440000" cy="431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2760538-F2D0-D7D5-1575-33D71BD2C561}"/>
              </a:ext>
            </a:extLst>
          </p:cNvPr>
          <p:cNvSpPr txBox="1"/>
          <p:nvPr/>
        </p:nvSpPr>
        <p:spPr>
          <a:xfrm>
            <a:off x="1098357" y="177533"/>
            <a:ext cx="886463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b="1" dirty="0"/>
              <a:t>ESTRATEGIA IMPLEMENTADA</a:t>
            </a:r>
            <a:endParaRPr lang="es-ES" sz="2400" dirty="0"/>
          </a:p>
          <a:p>
            <a:pPr algn="ctr"/>
            <a:r>
              <a:rPr lang="es-ES" sz="2400" b="1" dirty="0"/>
              <a:t>PARA EL MEJORAMIENTO DE LOS RESULTADOS PRUEBAS SABER 11</a:t>
            </a:r>
            <a:endParaRPr lang="es-ES" sz="2400" dirty="0"/>
          </a:p>
        </p:txBody>
      </p:sp>
      <p:pic>
        <p:nvPicPr>
          <p:cNvPr id="2" name="Imagen 1" descr="Un grupo de personas en un salón de clases&#10;&#10;El contenido generado por IA puede ser incorrecto.">
            <a:extLst>
              <a:ext uri="{FF2B5EF4-FFF2-40B4-BE49-F238E27FC236}">
                <a16:creationId xmlns:a16="http://schemas.microsoft.com/office/drawing/2014/main" id="{B0B7ADD8-FD7B-0992-AB1D-C40B46E00A3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7916" y="3457646"/>
            <a:ext cx="4270585" cy="30715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21FAA61E-D9AE-2DC7-78AF-15853F686C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499" y="1232317"/>
            <a:ext cx="4114550" cy="30754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 descr="Un grupo de personas en una oficina&#10;&#10;El contenido generado por IA puede ser incorrecto.">
            <a:extLst>
              <a:ext uri="{FF2B5EF4-FFF2-40B4-BE49-F238E27FC236}">
                <a16:creationId xmlns:a16="http://schemas.microsoft.com/office/drawing/2014/main" id="{86A1BF60-72E6-EB23-3AD2-795C513C1D2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6245" y="2259083"/>
            <a:ext cx="3920849" cy="29949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3673386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>
          <a:extLst>
            <a:ext uri="{FF2B5EF4-FFF2-40B4-BE49-F238E27FC236}">
              <a16:creationId xmlns:a16="http://schemas.microsoft.com/office/drawing/2014/main" id="{B689ECF7-2F41-19FB-1EE6-C0428B4CB1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Google Shape;149;p7">
            <a:extLst>
              <a:ext uri="{FF2B5EF4-FFF2-40B4-BE49-F238E27FC236}">
                <a16:creationId xmlns:a16="http://schemas.microsoft.com/office/drawing/2014/main" id="{256E7F85-35A6-5999-4071-B542A401BECF}"/>
              </a:ext>
            </a:extLst>
          </p:cNvPr>
          <p:cNvGrpSpPr/>
          <p:nvPr/>
        </p:nvGrpSpPr>
        <p:grpSpPr>
          <a:xfrm>
            <a:off x="0" y="354599"/>
            <a:ext cx="12192001" cy="6503401"/>
            <a:chOff x="0" y="354599"/>
            <a:chExt cx="12192001" cy="6503401"/>
          </a:xfrm>
        </p:grpSpPr>
        <p:pic>
          <p:nvPicPr>
            <p:cNvPr id="150" name="Google Shape;150;p7">
              <a:extLst>
                <a:ext uri="{FF2B5EF4-FFF2-40B4-BE49-F238E27FC236}">
                  <a16:creationId xmlns:a16="http://schemas.microsoft.com/office/drawing/2014/main" id="{8B414788-58B3-3426-6327-859EF4B123FE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640033" y="354599"/>
              <a:ext cx="1218468" cy="1174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" name="Google Shape;151;p7">
              <a:extLst>
                <a:ext uri="{FF2B5EF4-FFF2-40B4-BE49-F238E27FC236}">
                  <a16:creationId xmlns:a16="http://schemas.microsoft.com/office/drawing/2014/main" id="{EBBB7574-98B6-ED21-FD87-EFC7456493DE}"/>
                </a:ext>
              </a:extLst>
            </p:cNvPr>
            <p:cNvSpPr/>
            <p:nvPr/>
          </p:nvSpPr>
          <p:spPr>
            <a:xfrm>
              <a:off x="30819" y="828643"/>
              <a:ext cx="5188453" cy="198773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7">
              <a:extLst>
                <a:ext uri="{FF2B5EF4-FFF2-40B4-BE49-F238E27FC236}">
                  <a16:creationId xmlns:a16="http://schemas.microsoft.com/office/drawing/2014/main" id="{E422CE3D-7F60-0977-882A-AC9CC04BDCFF}"/>
                </a:ext>
              </a:extLst>
            </p:cNvPr>
            <p:cNvSpPr/>
            <p:nvPr/>
          </p:nvSpPr>
          <p:spPr>
            <a:xfrm>
              <a:off x="5219272" y="828642"/>
              <a:ext cx="5188453" cy="198773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7">
              <a:extLst>
                <a:ext uri="{FF2B5EF4-FFF2-40B4-BE49-F238E27FC236}">
                  <a16:creationId xmlns:a16="http://schemas.microsoft.com/office/drawing/2014/main" id="{F79E3831-8CA3-AFEF-23AB-645B0BE81885}"/>
                </a:ext>
              </a:extLst>
            </p:cNvPr>
            <p:cNvSpPr/>
            <p:nvPr/>
          </p:nvSpPr>
          <p:spPr>
            <a:xfrm>
              <a:off x="0" y="6529226"/>
              <a:ext cx="6123398" cy="328774"/>
            </a:xfrm>
            <a:prstGeom prst="rect">
              <a:avLst/>
            </a:prstGeom>
            <a:solidFill>
              <a:srgbClr val="9BBD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7">
              <a:extLst>
                <a:ext uri="{FF2B5EF4-FFF2-40B4-BE49-F238E27FC236}">
                  <a16:creationId xmlns:a16="http://schemas.microsoft.com/office/drawing/2014/main" id="{3810AF62-345E-579B-B532-D436DCBA2F4C}"/>
                </a:ext>
              </a:extLst>
            </p:cNvPr>
            <p:cNvSpPr/>
            <p:nvPr/>
          </p:nvSpPr>
          <p:spPr>
            <a:xfrm>
              <a:off x="6123399" y="6529226"/>
              <a:ext cx="6068602" cy="328774"/>
            </a:xfrm>
            <a:prstGeom prst="rect">
              <a:avLst/>
            </a:prstGeom>
            <a:solidFill>
              <a:srgbClr val="FFFF7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FB05869A-C4BD-E69D-0565-FF4F4871975C}"/>
              </a:ext>
            </a:extLst>
          </p:cNvPr>
          <p:cNvSpPr txBox="1"/>
          <p:nvPr/>
        </p:nvSpPr>
        <p:spPr>
          <a:xfrm>
            <a:off x="1469294" y="176139"/>
            <a:ext cx="886463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buSzPts val="1100"/>
              <a:tabLst>
                <a:tab pos="156210" algn="l"/>
              </a:tabLst>
            </a:pPr>
            <a:r>
              <a:rPr lang="es-ES" sz="2800" b="1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Estrategias de Acceso y Permanencia</a:t>
            </a:r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C93C498B-6798-660A-F676-5D53DB04FEC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19334896"/>
              </p:ext>
            </p:extLst>
          </p:nvPr>
        </p:nvGraphicFramePr>
        <p:xfrm>
          <a:off x="-303035" y="1366191"/>
          <a:ext cx="7538023" cy="43697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7" name="Imagen 6">
            <a:extLst>
              <a:ext uri="{FF2B5EF4-FFF2-40B4-BE49-F238E27FC236}">
                <a16:creationId xmlns:a16="http://schemas.microsoft.com/office/drawing/2014/main" id="{851967E8-1A04-083C-3D61-71910ECED1D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58652" y="2220475"/>
            <a:ext cx="4663089" cy="2622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11555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405</TotalTime>
  <Words>1524</Words>
  <Application>Microsoft Office PowerPoint</Application>
  <PresentationFormat>Panorámica</PresentationFormat>
  <Paragraphs>219</Paragraphs>
  <Slides>40</Slides>
  <Notes>40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40</vt:i4>
      </vt:variant>
    </vt:vector>
  </HeadingPairs>
  <TitlesOfParts>
    <vt:vector size="48" baseType="lpstr">
      <vt:lpstr>Century Gothic</vt:lpstr>
      <vt:lpstr>Play</vt:lpstr>
      <vt:lpstr>Wingdings</vt:lpstr>
      <vt:lpstr>Times New Roman</vt:lpstr>
      <vt:lpstr>Arial Narrow</vt:lpstr>
      <vt:lpstr>Calibri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Jefe Publicidad</dc:creator>
  <cp:lastModifiedBy>EQUIPO</cp:lastModifiedBy>
  <cp:revision>27</cp:revision>
  <dcterms:created xsi:type="dcterms:W3CDTF">2024-02-16T20:05:32Z</dcterms:created>
  <dcterms:modified xsi:type="dcterms:W3CDTF">2026-02-18T01:31:33Z</dcterms:modified>
</cp:coreProperties>
</file>